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  <p:sldMasterId id="2147483687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303" r:id="rId16"/>
    <p:sldId id="302" r:id="rId17"/>
    <p:sldId id="268" r:id="rId18"/>
    <p:sldId id="269" r:id="rId19"/>
    <p:sldId id="270" r:id="rId20"/>
    <p:sldId id="304" r:id="rId21"/>
    <p:sldId id="305" r:id="rId22"/>
    <p:sldId id="298" r:id="rId23"/>
    <p:sldId id="307" r:id="rId24"/>
    <p:sldId id="271" r:id="rId25"/>
    <p:sldId id="306" r:id="rId26"/>
    <p:sldId id="277" r:id="rId27"/>
    <p:sldId id="308" r:id="rId28"/>
    <p:sldId id="312" r:id="rId29"/>
    <p:sldId id="314" r:id="rId30"/>
    <p:sldId id="31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96" y="-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I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IL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IL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I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I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I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IL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IL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I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I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I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IL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IL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I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I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64C647-0FDE-4C5C-925A-FB7355FDED9C}" type="doc">
      <dgm:prSet loTypeId="urn:microsoft.com/office/officeart/2005/8/layout/lProcess1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BB9C3D4-34A1-48F3-ACFE-7691E5D85EB8}">
      <dgm:prSet phldrT="[Text]"/>
      <dgm:spPr/>
      <dgm:t>
        <a:bodyPr/>
        <a:lstStyle/>
        <a:p>
          <a:r>
            <a:rPr lang="en-US" dirty="0"/>
            <a:t>2008</a:t>
          </a:r>
        </a:p>
      </dgm:t>
    </dgm:pt>
    <dgm:pt modelId="{0D5406A1-C296-4A89-972E-131214F379A5}" type="parTrans" cxnId="{BB2F18B2-5F6C-41A5-90E8-7387C9291CCD}">
      <dgm:prSet/>
      <dgm:spPr/>
      <dgm:t>
        <a:bodyPr/>
        <a:lstStyle/>
        <a:p>
          <a:endParaRPr lang="en-US"/>
        </a:p>
      </dgm:t>
    </dgm:pt>
    <dgm:pt modelId="{6710F33B-9D26-43A6-9D17-E9680C22A2DA}" type="sibTrans" cxnId="{BB2F18B2-5F6C-41A5-90E8-7387C9291CCD}">
      <dgm:prSet/>
      <dgm:spPr/>
      <dgm:t>
        <a:bodyPr/>
        <a:lstStyle/>
        <a:p>
          <a:endParaRPr lang="en-US"/>
        </a:p>
      </dgm:t>
    </dgm:pt>
    <dgm:pt modelId="{6705CD66-3D97-4B9E-8CB0-DCC784B059C5}">
      <dgm:prSet phldrT="[Text]"/>
      <dgm:spPr/>
      <dgm:t>
        <a:bodyPr/>
        <a:lstStyle/>
        <a:p>
          <a:r>
            <a:rPr lang="en-US" dirty="0"/>
            <a:t>Design</a:t>
          </a:r>
        </a:p>
      </dgm:t>
    </dgm:pt>
    <dgm:pt modelId="{10DC339B-75F9-4459-BEEA-095DC5E4E2DD}" type="parTrans" cxnId="{3FE31E22-2B88-45AD-A4CA-537DAC470E02}">
      <dgm:prSet/>
      <dgm:spPr/>
      <dgm:t>
        <a:bodyPr/>
        <a:lstStyle/>
        <a:p>
          <a:endParaRPr lang="en-US"/>
        </a:p>
      </dgm:t>
    </dgm:pt>
    <dgm:pt modelId="{EF044925-F1DA-4538-A8B1-4EA0B116E728}" type="sibTrans" cxnId="{3FE31E22-2B88-45AD-A4CA-537DAC470E02}">
      <dgm:prSet/>
      <dgm:spPr/>
      <dgm:t>
        <a:bodyPr/>
        <a:lstStyle/>
        <a:p>
          <a:endParaRPr lang="en-US"/>
        </a:p>
      </dgm:t>
    </dgm:pt>
    <dgm:pt modelId="{A70A3B74-973E-4802-B725-1A85FA77C3E3}">
      <dgm:prSet phldrT="[Text]"/>
      <dgm:spPr/>
      <dgm:t>
        <a:bodyPr/>
        <a:lstStyle/>
        <a:p>
          <a:r>
            <a:rPr lang="en-US" dirty="0"/>
            <a:t>2009</a:t>
          </a:r>
        </a:p>
      </dgm:t>
    </dgm:pt>
    <dgm:pt modelId="{351A7860-6EBA-4254-9F59-EC949BA2A107}" type="parTrans" cxnId="{99CC3B58-DF05-4752-B5FD-53E48B314B06}">
      <dgm:prSet/>
      <dgm:spPr/>
      <dgm:t>
        <a:bodyPr/>
        <a:lstStyle/>
        <a:p>
          <a:endParaRPr lang="en-US"/>
        </a:p>
      </dgm:t>
    </dgm:pt>
    <dgm:pt modelId="{2F45C4A9-C734-479A-B236-4DC19E05A0FE}" type="sibTrans" cxnId="{99CC3B58-DF05-4752-B5FD-53E48B314B06}">
      <dgm:prSet/>
      <dgm:spPr/>
      <dgm:t>
        <a:bodyPr/>
        <a:lstStyle/>
        <a:p>
          <a:endParaRPr lang="en-US"/>
        </a:p>
      </dgm:t>
    </dgm:pt>
    <dgm:pt modelId="{25D2F4CF-F146-4F83-AD93-D9B07A6267FA}">
      <dgm:prSet phldrT="[Text]"/>
      <dgm:spPr/>
      <dgm:t>
        <a:bodyPr/>
        <a:lstStyle/>
        <a:p>
          <a:r>
            <a:rPr lang="en-US" dirty="0"/>
            <a:t>Implementation</a:t>
          </a:r>
        </a:p>
      </dgm:t>
    </dgm:pt>
    <dgm:pt modelId="{ED31E2D7-FDB8-4A86-9CEF-D040B22A6C1E}" type="parTrans" cxnId="{84A4488C-1B7F-4B76-B00D-D9DEF94B2372}">
      <dgm:prSet/>
      <dgm:spPr/>
      <dgm:t>
        <a:bodyPr/>
        <a:lstStyle/>
        <a:p>
          <a:endParaRPr lang="en-US"/>
        </a:p>
      </dgm:t>
    </dgm:pt>
    <dgm:pt modelId="{CFB02B2D-2E05-43A6-8B66-03D3E5098786}" type="sibTrans" cxnId="{84A4488C-1B7F-4B76-B00D-D9DEF94B2372}">
      <dgm:prSet/>
      <dgm:spPr/>
      <dgm:t>
        <a:bodyPr/>
        <a:lstStyle/>
        <a:p>
          <a:endParaRPr lang="en-US"/>
        </a:p>
      </dgm:t>
    </dgm:pt>
    <dgm:pt modelId="{55C58A99-EF4F-4F3B-BB60-347BEE8BBA51}">
      <dgm:prSet phldrT="[Text]"/>
      <dgm:spPr/>
      <dgm:t>
        <a:bodyPr/>
        <a:lstStyle/>
        <a:p>
          <a:r>
            <a:rPr lang="en-US" dirty="0"/>
            <a:t>2010</a:t>
          </a:r>
        </a:p>
      </dgm:t>
    </dgm:pt>
    <dgm:pt modelId="{BBBAAC08-EC69-4D2C-9C8E-DF842C33DB9B}" type="parTrans" cxnId="{11956F76-772D-4DF6-BFAA-17053BC78E68}">
      <dgm:prSet/>
      <dgm:spPr/>
      <dgm:t>
        <a:bodyPr/>
        <a:lstStyle/>
        <a:p>
          <a:endParaRPr lang="en-US"/>
        </a:p>
      </dgm:t>
    </dgm:pt>
    <dgm:pt modelId="{93D934BF-9742-4666-A3C0-D22F58D08A3C}" type="sibTrans" cxnId="{11956F76-772D-4DF6-BFAA-17053BC78E68}">
      <dgm:prSet/>
      <dgm:spPr/>
      <dgm:t>
        <a:bodyPr/>
        <a:lstStyle/>
        <a:p>
          <a:endParaRPr lang="en-US"/>
        </a:p>
      </dgm:t>
    </dgm:pt>
    <dgm:pt modelId="{58680A1D-D8A9-47D9-961A-5B939B32A8C3}">
      <dgm:prSet phldrT="[Text]"/>
      <dgm:spPr/>
      <dgm:t>
        <a:bodyPr/>
        <a:lstStyle/>
        <a:p>
          <a:r>
            <a:rPr lang="en-US" dirty="0"/>
            <a:t>1.0 release</a:t>
          </a:r>
        </a:p>
      </dgm:t>
    </dgm:pt>
    <dgm:pt modelId="{98159942-B8D0-484E-9B23-04EF64850AA1}" type="parTrans" cxnId="{A0328ECB-DD1A-4A52-9720-02B04D9848BC}">
      <dgm:prSet/>
      <dgm:spPr/>
      <dgm:t>
        <a:bodyPr/>
        <a:lstStyle/>
        <a:p>
          <a:endParaRPr lang="en-US"/>
        </a:p>
      </dgm:t>
    </dgm:pt>
    <dgm:pt modelId="{D8E211E3-63AB-495B-AA2C-E863549AAE22}" type="sibTrans" cxnId="{A0328ECB-DD1A-4A52-9720-02B04D9848BC}">
      <dgm:prSet/>
      <dgm:spPr/>
      <dgm:t>
        <a:bodyPr/>
        <a:lstStyle/>
        <a:p>
          <a:endParaRPr lang="en-US"/>
        </a:p>
      </dgm:t>
    </dgm:pt>
    <dgm:pt modelId="{12FF37A3-AFA0-4B9E-BC6C-734C673C7958}">
      <dgm:prSet phldrT="[Text]"/>
      <dgm:spPr/>
      <dgm:t>
        <a:bodyPr/>
        <a:lstStyle/>
        <a:p>
          <a:r>
            <a:rPr lang="en-US" b="1" dirty="0"/>
            <a:t>Production deployments</a:t>
          </a:r>
        </a:p>
      </dgm:t>
    </dgm:pt>
    <dgm:pt modelId="{65E350D5-E0E5-439C-98A5-EF6A1DD4B2AE}" type="parTrans" cxnId="{22FCED35-177B-4425-A6C1-6485ECA9075B}">
      <dgm:prSet/>
      <dgm:spPr/>
      <dgm:t>
        <a:bodyPr/>
        <a:lstStyle/>
        <a:p>
          <a:endParaRPr lang="en-US"/>
        </a:p>
      </dgm:t>
    </dgm:pt>
    <dgm:pt modelId="{403C9E81-A89B-4010-B660-7F668F221CE3}" type="sibTrans" cxnId="{22FCED35-177B-4425-A6C1-6485ECA9075B}">
      <dgm:prSet/>
      <dgm:spPr/>
      <dgm:t>
        <a:bodyPr/>
        <a:lstStyle/>
        <a:p>
          <a:endParaRPr lang="en-US"/>
        </a:p>
      </dgm:t>
    </dgm:pt>
    <dgm:pt modelId="{3F531F1C-D3C0-439D-9BEA-6A464B443F5D}">
      <dgm:prSet phldrT="[Text]"/>
      <dgm:spPr/>
      <dgm:t>
        <a:bodyPr/>
        <a:lstStyle/>
        <a:p>
          <a:r>
            <a:rPr lang="en-US" dirty="0"/>
            <a:t>2013</a:t>
          </a:r>
        </a:p>
      </dgm:t>
    </dgm:pt>
    <dgm:pt modelId="{5173C385-06BE-4FF8-BF9E-A96B0C515071}" type="parTrans" cxnId="{2AA3B3F8-1B6B-4321-94F2-C198C7A3E218}">
      <dgm:prSet/>
      <dgm:spPr/>
      <dgm:t>
        <a:bodyPr/>
        <a:lstStyle/>
        <a:p>
          <a:endParaRPr lang="en-US"/>
        </a:p>
      </dgm:t>
    </dgm:pt>
    <dgm:pt modelId="{3A7FA072-DE22-4B29-8B16-A809BDCF2DF7}" type="sibTrans" cxnId="{2AA3B3F8-1B6B-4321-94F2-C198C7A3E218}">
      <dgm:prSet/>
      <dgm:spPr/>
      <dgm:t>
        <a:bodyPr/>
        <a:lstStyle/>
        <a:p>
          <a:endParaRPr lang="en-US"/>
        </a:p>
      </dgm:t>
    </dgm:pt>
    <dgm:pt modelId="{B8D7C3EC-F589-4870-A33E-7786D5F1EC9A}">
      <dgm:prSet phldrT="[Text]"/>
      <dgm:spPr/>
      <dgm:t>
        <a:bodyPr/>
        <a:lstStyle/>
        <a:p>
          <a:r>
            <a:rPr lang="en-US" dirty="0"/>
            <a:t>2.0 release</a:t>
          </a:r>
        </a:p>
      </dgm:t>
    </dgm:pt>
    <dgm:pt modelId="{9845FBFD-0596-42FE-B55D-B081A5383DDD}" type="parTrans" cxnId="{3BEFB3B0-F492-4BEC-B046-4C8D45806DFA}">
      <dgm:prSet/>
      <dgm:spPr/>
      <dgm:t>
        <a:bodyPr/>
        <a:lstStyle/>
        <a:p>
          <a:endParaRPr lang="en-US"/>
        </a:p>
      </dgm:t>
    </dgm:pt>
    <dgm:pt modelId="{2E6E1FFE-71D8-47AE-86DA-AE8FCB70EA81}" type="sibTrans" cxnId="{3BEFB3B0-F492-4BEC-B046-4C8D45806DFA}">
      <dgm:prSet/>
      <dgm:spPr/>
      <dgm:t>
        <a:bodyPr/>
        <a:lstStyle/>
        <a:p>
          <a:endParaRPr lang="en-US"/>
        </a:p>
      </dgm:t>
    </dgm:pt>
    <dgm:pt modelId="{06AFF3DC-CE62-4A2C-BD63-6FEE330CA8CD}">
      <dgm:prSet phldrT="[Text]"/>
      <dgm:spPr/>
      <dgm:t>
        <a:bodyPr/>
        <a:lstStyle/>
        <a:p>
          <a:r>
            <a:rPr lang="en-US" dirty="0"/>
            <a:t>2014</a:t>
          </a:r>
        </a:p>
      </dgm:t>
    </dgm:pt>
    <dgm:pt modelId="{61BBEC86-D081-4BF0-8B2E-D24002B0B7A2}" type="parTrans" cxnId="{114A13E9-3270-46E9-9329-4454650DA14D}">
      <dgm:prSet/>
      <dgm:spPr/>
      <dgm:t>
        <a:bodyPr/>
        <a:lstStyle/>
        <a:p>
          <a:endParaRPr lang="en-US"/>
        </a:p>
      </dgm:t>
    </dgm:pt>
    <dgm:pt modelId="{5A4FC8EE-44F6-45C1-BF7A-1323DDD5DEE1}" type="sibTrans" cxnId="{114A13E9-3270-46E9-9329-4454650DA14D}">
      <dgm:prSet/>
      <dgm:spPr/>
      <dgm:t>
        <a:bodyPr/>
        <a:lstStyle/>
        <a:p>
          <a:endParaRPr lang="en-US"/>
        </a:p>
      </dgm:t>
    </dgm:pt>
    <dgm:pt modelId="{2716E8F7-E5CB-4187-BA61-F829D6CDA8C3}">
      <dgm:prSet phldrT="[Text]"/>
      <dgm:spPr/>
      <dgm:t>
        <a:bodyPr/>
        <a:lstStyle/>
        <a:p>
          <a:r>
            <a:rPr lang="en-US" dirty="0"/>
            <a:t>3.0 release</a:t>
          </a:r>
        </a:p>
      </dgm:t>
    </dgm:pt>
    <dgm:pt modelId="{C576DFDD-CA34-4E90-A4FB-32A5337F9F30}" type="parTrans" cxnId="{A71C1E0C-AF52-43BB-AFF1-2A79553EA51D}">
      <dgm:prSet/>
      <dgm:spPr/>
      <dgm:t>
        <a:bodyPr/>
        <a:lstStyle/>
        <a:p>
          <a:endParaRPr lang="en-US"/>
        </a:p>
      </dgm:t>
    </dgm:pt>
    <dgm:pt modelId="{2DC899DA-8F1C-44CC-8004-B2305F9EC85F}" type="sibTrans" cxnId="{A71C1E0C-AF52-43BB-AFF1-2A79553EA51D}">
      <dgm:prSet/>
      <dgm:spPr/>
      <dgm:t>
        <a:bodyPr/>
        <a:lstStyle/>
        <a:p>
          <a:endParaRPr lang="en-US"/>
        </a:p>
      </dgm:t>
    </dgm:pt>
    <dgm:pt modelId="{96B397D5-F825-4D4E-A9B5-1E6BFF5CDD99}">
      <dgm:prSet phldrT="[Text]"/>
      <dgm:spPr/>
      <dgm:t>
        <a:bodyPr/>
        <a:lstStyle/>
        <a:p>
          <a:r>
            <a:rPr lang="en-US" dirty="0"/>
            <a:t>2015</a:t>
          </a:r>
        </a:p>
      </dgm:t>
    </dgm:pt>
    <dgm:pt modelId="{6D61F19E-9E55-4610-94B9-650343CC2145}" type="parTrans" cxnId="{8D6BDF5B-DAF6-458C-BB10-46900F99F07A}">
      <dgm:prSet/>
      <dgm:spPr/>
      <dgm:t>
        <a:bodyPr/>
        <a:lstStyle/>
        <a:p>
          <a:endParaRPr lang="en-US"/>
        </a:p>
      </dgm:t>
    </dgm:pt>
    <dgm:pt modelId="{475532B0-D4C9-41BD-9439-A83242C5ABDE}" type="sibTrans" cxnId="{8D6BDF5B-DAF6-458C-BB10-46900F99F07A}">
      <dgm:prSet/>
      <dgm:spPr/>
      <dgm:t>
        <a:bodyPr/>
        <a:lstStyle/>
        <a:p>
          <a:endParaRPr lang="en-US"/>
        </a:p>
      </dgm:t>
    </dgm:pt>
    <dgm:pt modelId="{446CFE5B-B290-4EB4-B4EE-CFA62977DD5B}">
      <dgm:prSet phldrT="[Text]"/>
      <dgm:spPr/>
      <dgm:t>
        <a:bodyPr/>
        <a:lstStyle/>
        <a:p>
          <a:r>
            <a:rPr lang="en-US" dirty="0"/>
            <a:t>3.5 release</a:t>
          </a:r>
        </a:p>
      </dgm:t>
    </dgm:pt>
    <dgm:pt modelId="{83EEFACE-D02B-4E7D-9212-F87E3FFED182}" type="parTrans" cxnId="{9DF7C2A5-2951-49CE-8B21-6B9279A202A6}">
      <dgm:prSet/>
      <dgm:spPr/>
      <dgm:t>
        <a:bodyPr/>
        <a:lstStyle/>
        <a:p>
          <a:endParaRPr lang="en-US"/>
        </a:p>
      </dgm:t>
    </dgm:pt>
    <dgm:pt modelId="{4EFE1D42-B003-4E62-B0B7-3DB680C8940C}" type="sibTrans" cxnId="{9DF7C2A5-2951-49CE-8B21-6B9279A202A6}">
      <dgm:prSet/>
      <dgm:spPr/>
      <dgm:t>
        <a:bodyPr/>
        <a:lstStyle/>
        <a:p>
          <a:endParaRPr lang="en-US"/>
        </a:p>
      </dgm:t>
    </dgm:pt>
    <dgm:pt modelId="{51157D01-ED13-4F2A-B328-7948A475F52F}" type="pres">
      <dgm:prSet presAssocID="{A764C647-0FDE-4C5C-925A-FB7355FDED9C}" presName="Name0" presStyleCnt="0">
        <dgm:presLayoutVars>
          <dgm:dir/>
          <dgm:animLvl val="lvl"/>
          <dgm:resizeHandles val="exact"/>
        </dgm:presLayoutVars>
      </dgm:prSet>
      <dgm:spPr/>
    </dgm:pt>
    <dgm:pt modelId="{F49B8E63-9060-48DD-92A8-D77B01A2B0E8}" type="pres">
      <dgm:prSet presAssocID="{BBB9C3D4-34A1-48F3-ACFE-7691E5D85EB8}" presName="vertFlow" presStyleCnt="0"/>
      <dgm:spPr/>
    </dgm:pt>
    <dgm:pt modelId="{CF8A885F-8E57-4926-805C-0916BBED8219}" type="pres">
      <dgm:prSet presAssocID="{BBB9C3D4-34A1-48F3-ACFE-7691E5D85EB8}" presName="header" presStyleLbl="node1" presStyleIdx="0" presStyleCnt="6"/>
      <dgm:spPr/>
    </dgm:pt>
    <dgm:pt modelId="{B2F9922C-C729-4232-A04B-F29589B903DB}" type="pres">
      <dgm:prSet presAssocID="{10DC339B-75F9-4459-BEEA-095DC5E4E2DD}" presName="parTrans" presStyleLbl="sibTrans2D1" presStyleIdx="0" presStyleCnt="7"/>
      <dgm:spPr/>
    </dgm:pt>
    <dgm:pt modelId="{735387C0-DF44-4959-B758-86421814153E}" type="pres">
      <dgm:prSet presAssocID="{6705CD66-3D97-4B9E-8CB0-DCC784B059C5}" presName="child" presStyleLbl="alignAccFollowNode1" presStyleIdx="0" presStyleCnt="7">
        <dgm:presLayoutVars>
          <dgm:chMax val="0"/>
          <dgm:bulletEnabled val="1"/>
        </dgm:presLayoutVars>
      </dgm:prSet>
      <dgm:spPr/>
    </dgm:pt>
    <dgm:pt modelId="{1F0235BE-845D-4247-AA96-EECBAF8B4616}" type="pres">
      <dgm:prSet presAssocID="{BBB9C3D4-34A1-48F3-ACFE-7691E5D85EB8}" presName="hSp" presStyleCnt="0"/>
      <dgm:spPr/>
    </dgm:pt>
    <dgm:pt modelId="{CCF01587-8403-40FE-A2D4-997F5C5F74B7}" type="pres">
      <dgm:prSet presAssocID="{A70A3B74-973E-4802-B725-1A85FA77C3E3}" presName="vertFlow" presStyleCnt="0"/>
      <dgm:spPr/>
    </dgm:pt>
    <dgm:pt modelId="{57D67B0C-FB20-4AA5-ABEB-8AD1922B27D8}" type="pres">
      <dgm:prSet presAssocID="{A70A3B74-973E-4802-B725-1A85FA77C3E3}" presName="header" presStyleLbl="node1" presStyleIdx="1" presStyleCnt="6"/>
      <dgm:spPr/>
    </dgm:pt>
    <dgm:pt modelId="{7586012C-C480-478E-948D-0CE60211894A}" type="pres">
      <dgm:prSet presAssocID="{ED31E2D7-FDB8-4A86-9CEF-D040B22A6C1E}" presName="parTrans" presStyleLbl="sibTrans2D1" presStyleIdx="1" presStyleCnt="7"/>
      <dgm:spPr/>
    </dgm:pt>
    <dgm:pt modelId="{4AC88EB2-1BFF-4D66-895D-24D578B12D6F}" type="pres">
      <dgm:prSet presAssocID="{25D2F4CF-F146-4F83-AD93-D9B07A6267FA}" presName="child" presStyleLbl="alignAccFollowNode1" presStyleIdx="1" presStyleCnt="7">
        <dgm:presLayoutVars>
          <dgm:chMax val="0"/>
          <dgm:bulletEnabled val="1"/>
        </dgm:presLayoutVars>
      </dgm:prSet>
      <dgm:spPr/>
    </dgm:pt>
    <dgm:pt modelId="{DA3B9C62-3679-4403-8F08-D85A608A4730}" type="pres">
      <dgm:prSet presAssocID="{A70A3B74-973E-4802-B725-1A85FA77C3E3}" presName="hSp" presStyleCnt="0"/>
      <dgm:spPr/>
    </dgm:pt>
    <dgm:pt modelId="{F5AFD96F-CE6E-4BDD-93B2-93C598166050}" type="pres">
      <dgm:prSet presAssocID="{55C58A99-EF4F-4F3B-BB60-347BEE8BBA51}" presName="vertFlow" presStyleCnt="0"/>
      <dgm:spPr/>
    </dgm:pt>
    <dgm:pt modelId="{DE658A4A-EC47-4FC7-9E6F-2428C0B3BE60}" type="pres">
      <dgm:prSet presAssocID="{55C58A99-EF4F-4F3B-BB60-347BEE8BBA51}" presName="header" presStyleLbl="node1" presStyleIdx="2" presStyleCnt="6"/>
      <dgm:spPr/>
    </dgm:pt>
    <dgm:pt modelId="{47980AA3-8A5B-4F28-B1CA-243CA967869B}" type="pres">
      <dgm:prSet presAssocID="{98159942-B8D0-484E-9B23-04EF64850AA1}" presName="parTrans" presStyleLbl="sibTrans2D1" presStyleIdx="2" presStyleCnt="7"/>
      <dgm:spPr/>
    </dgm:pt>
    <dgm:pt modelId="{F3943CEA-E553-4082-A50A-D2EFAAACF86D}" type="pres">
      <dgm:prSet presAssocID="{58680A1D-D8A9-47D9-961A-5B939B32A8C3}" presName="child" presStyleLbl="alignAccFollowNode1" presStyleIdx="2" presStyleCnt="7">
        <dgm:presLayoutVars>
          <dgm:chMax val="0"/>
          <dgm:bulletEnabled val="1"/>
        </dgm:presLayoutVars>
      </dgm:prSet>
      <dgm:spPr/>
    </dgm:pt>
    <dgm:pt modelId="{948C9AD1-2927-41F7-BFE7-7D7D868DD677}" type="pres">
      <dgm:prSet presAssocID="{D8E211E3-63AB-495B-AA2C-E863549AAE22}" presName="sibTrans" presStyleLbl="sibTrans2D1" presStyleIdx="3" presStyleCnt="7"/>
      <dgm:spPr/>
    </dgm:pt>
    <dgm:pt modelId="{9D923B68-04BB-43F0-8A62-1F83901CFC25}" type="pres">
      <dgm:prSet presAssocID="{12FF37A3-AFA0-4B9E-BC6C-734C673C7958}" presName="child" presStyleLbl="alignAccFollowNode1" presStyleIdx="3" presStyleCnt="7">
        <dgm:presLayoutVars>
          <dgm:chMax val="0"/>
          <dgm:bulletEnabled val="1"/>
        </dgm:presLayoutVars>
      </dgm:prSet>
      <dgm:spPr/>
    </dgm:pt>
    <dgm:pt modelId="{46249E21-CE22-4FBB-8CFB-8EB826D1F3D2}" type="pres">
      <dgm:prSet presAssocID="{55C58A99-EF4F-4F3B-BB60-347BEE8BBA51}" presName="hSp" presStyleCnt="0"/>
      <dgm:spPr/>
    </dgm:pt>
    <dgm:pt modelId="{A0E621D0-0137-44F2-9E08-2EE4D9DA7941}" type="pres">
      <dgm:prSet presAssocID="{3F531F1C-D3C0-439D-9BEA-6A464B443F5D}" presName="vertFlow" presStyleCnt="0"/>
      <dgm:spPr/>
    </dgm:pt>
    <dgm:pt modelId="{86CCBE20-D321-4A80-95BB-30C9C043D22D}" type="pres">
      <dgm:prSet presAssocID="{3F531F1C-D3C0-439D-9BEA-6A464B443F5D}" presName="header" presStyleLbl="node1" presStyleIdx="3" presStyleCnt="6"/>
      <dgm:spPr/>
    </dgm:pt>
    <dgm:pt modelId="{B5A1C329-CA1C-4919-B105-E95EE16FA1C2}" type="pres">
      <dgm:prSet presAssocID="{9845FBFD-0596-42FE-B55D-B081A5383DDD}" presName="parTrans" presStyleLbl="sibTrans2D1" presStyleIdx="4" presStyleCnt="7"/>
      <dgm:spPr/>
    </dgm:pt>
    <dgm:pt modelId="{870B9190-F965-413F-B5C9-9196F1175786}" type="pres">
      <dgm:prSet presAssocID="{B8D7C3EC-F589-4870-A33E-7786D5F1EC9A}" presName="child" presStyleLbl="alignAccFollowNode1" presStyleIdx="4" presStyleCnt="7">
        <dgm:presLayoutVars>
          <dgm:chMax val="0"/>
          <dgm:bulletEnabled val="1"/>
        </dgm:presLayoutVars>
      </dgm:prSet>
      <dgm:spPr/>
    </dgm:pt>
    <dgm:pt modelId="{8563BB4A-D656-4B4F-B503-86EE72F9B0D5}" type="pres">
      <dgm:prSet presAssocID="{3F531F1C-D3C0-439D-9BEA-6A464B443F5D}" presName="hSp" presStyleCnt="0"/>
      <dgm:spPr/>
    </dgm:pt>
    <dgm:pt modelId="{561AED89-327A-4E68-9E85-E9C0CA4478F0}" type="pres">
      <dgm:prSet presAssocID="{06AFF3DC-CE62-4A2C-BD63-6FEE330CA8CD}" presName="vertFlow" presStyleCnt="0"/>
      <dgm:spPr/>
    </dgm:pt>
    <dgm:pt modelId="{A2344F92-B6A3-4CEF-B525-F79A16691A95}" type="pres">
      <dgm:prSet presAssocID="{06AFF3DC-CE62-4A2C-BD63-6FEE330CA8CD}" presName="header" presStyleLbl="node1" presStyleIdx="4" presStyleCnt="6"/>
      <dgm:spPr/>
    </dgm:pt>
    <dgm:pt modelId="{AD40F329-88C7-4DA5-9B1F-6FD91A62F4B5}" type="pres">
      <dgm:prSet presAssocID="{C576DFDD-CA34-4E90-A4FB-32A5337F9F30}" presName="parTrans" presStyleLbl="sibTrans2D1" presStyleIdx="5" presStyleCnt="7"/>
      <dgm:spPr/>
    </dgm:pt>
    <dgm:pt modelId="{A106882E-B043-4F4E-8452-BD057469735D}" type="pres">
      <dgm:prSet presAssocID="{2716E8F7-E5CB-4187-BA61-F829D6CDA8C3}" presName="child" presStyleLbl="alignAccFollowNode1" presStyleIdx="5" presStyleCnt="7">
        <dgm:presLayoutVars>
          <dgm:chMax val="0"/>
          <dgm:bulletEnabled val="1"/>
        </dgm:presLayoutVars>
      </dgm:prSet>
      <dgm:spPr/>
    </dgm:pt>
    <dgm:pt modelId="{DBA54DA9-A12F-415B-96B3-B5C1446B9140}" type="pres">
      <dgm:prSet presAssocID="{06AFF3DC-CE62-4A2C-BD63-6FEE330CA8CD}" presName="hSp" presStyleCnt="0"/>
      <dgm:spPr/>
    </dgm:pt>
    <dgm:pt modelId="{4FC5910B-E23A-417F-8691-51A53880B519}" type="pres">
      <dgm:prSet presAssocID="{96B397D5-F825-4D4E-A9B5-1E6BFF5CDD99}" presName="vertFlow" presStyleCnt="0"/>
      <dgm:spPr/>
    </dgm:pt>
    <dgm:pt modelId="{41C180B7-F675-491A-BA6B-A69F5B7636BC}" type="pres">
      <dgm:prSet presAssocID="{96B397D5-F825-4D4E-A9B5-1E6BFF5CDD99}" presName="header" presStyleLbl="node1" presStyleIdx="5" presStyleCnt="6"/>
      <dgm:spPr/>
    </dgm:pt>
    <dgm:pt modelId="{EC05A9AD-8AC5-48BF-B8EB-D66567D9EEA9}" type="pres">
      <dgm:prSet presAssocID="{83EEFACE-D02B-4E7D-9212-F87E3FFED182}" presName="parTrans" presStyleLbl="sibTrans2D1" presStyleIdx="6" presStyleCnt="7"/>
      <dgm:spPr/>
    </dgm:pt>
    <dgm:pt modelId="{E46C11BE-289E-425B-BDE0-4F5E43D48DFA}" type="pres">
      <dgm:prSet presAssocID="{446CFE5B-B290-4EB4-B4EE-CFA62977DD5B}" presName="child" presStyleLbl="alignAccFollowNode1" presStyleIdx="6" presStyleCnt="7">
        <dgm:presLayoutVars>
          <dgm:chMax val="0"/>
          <dgm:bulletEnabled val="1"/>
        </dgm:presLayoutVars>
      </dgm:prSet>
      <dgm:spPr/>
    </dgm:pt>
  </dgm:ptLst>
  <dgm:cxnLst>
    <dgm:cxn modelId="{B8F02F02-04FE-43B3-82C9-8587A46E433E}" type="presOf" srcId="{A764C647-0FDE-4C5C-925A-FB7355FDED9C}" destId="{51157D01-ED13-4F2A-B328-7948A475F52F}" srcOrd="0" destOrd="0" presId="urn:microsoft.com/office/officeart/2005/8/layout/lProcess1"/>
    <dgm:cxn modelId="{48D1ED04-7EB9-4C51-8238-FEA34ED97110}" type="presOf" srcId="{10DC339B-75F9-4459-BEEA-095DC5E4E2DD}" destId="{B2F9922C-C729-4232-A04B-F29589B903DB}" srcOrd="0" destOrd="0" presId="urn:microsoft.com/office/officeart/2005/8/layout/lProcess1"/>
    <dgm:cxn modelId="{A71C1E0C-AF52-43BB-AFF1-2A79553EA51D}" srcId="{06AFF3DC-CE62-4A2C-BD63-6FEE330CA8CD}" destId="{2716E8F7-E5CB-4187-BA61-F829D6CDA8C3}" srcOrd="0" destOrd="0" parTransId="{C576DFDD-CA34-4E90-A4FB-32A5337F9F30}" sibTransId="{2DC899DA-8F1C-44CC-8004-B2305F9EC85F}"/>
    <dgm:cxn modelId="{3FE31E22-2B88-45AD-A4CA-537DAC470E02}" srcId="{BBB9C3D4-34A1-48F3-ACFE-7691E5D85EB8}" destId="{6705CD66-3D97-4B9E-8CB0-DCC784B059C5}" srcOrd="0" destOrd="0" parTransId="{10DC339B-75F9-4459-BEEA-095DC5E4E2DD}" sibTransId="{EF044925-F1DA-4538-A8B1-4EA0B116E728}"/>
    <dgm:cxn modelId="{EC3D8A26-6BDB-4F60-BFEE-3C8C401E91A4}" type="presOf" srcId="{A70A3B74-973E-4802-B725-1A85FA77C3E3}" destId="{57D67B0C-FB20-4AA5-ABEB-8AD1922B27D8}" srcOrd="0" destOrd="0" presId="urn:microsoft.com/office/officeart/2005/8/layout/lProcess1"/>
    <dgm:cxn modelId="{22FCED35-177B-4425-A6C1-6485ECA9075B}" srcId="{55C58A99-EF4F-4F3B-BB60-347BEE8BBA51}" destId="{12FF37A3-AFA0-4B9E-BC6C-734C673C7958}" srcOrd="1" destOrd="0" parTransId="{65E350D5-E0E5-439C-98A5-EF6A1DD4B2AE}" sibTransId="{403C9E81-A89B-4010-B660-7F668F221CE3}"/>
    <dgm:cxn modelId="{8D6BDF5B-DAF6-458C-BB10-46900F99F07A}" srcId="{A764C647-0FDE-4C5C-925A-FB7355FDED9C}" destId="{96B397D5-F825-4D4E-A9B5-1E6BFF5CDD99}" srcOrd="5" destOrd="0" parTransId="{6D61F19E-9E55-4610-94B9-650343CC2145}" sibTransId="{475532B0-D4C9-41BD-9439-A83242C5ABDE}"/>
    <dgm:cxn modelId="{305A4947-C587-4CD9-A8B6-71E9E4E9070B}" type="presOf" srcId="{83EEFACE-D02B-4E7D-9212-F87E3FFED182}" destId="{EC05A9AD-8AC5-48BF-B8EB-D66567D9EEA9}" srcOrd="0" destOrd="0" presId="urn:microsoft.com/office/officeart/2005/8/layout/lProcess1"/>
    <dgm:cxn modelId="{C8A05450-4D41-49C9-82F3-9D9483004454}" type="presOf" srcId="{58680A1D-D8A9-47D9-961A-5B939B32A8C3}" destId="{F3943CEA-E553-4082-A50A-D2EFAAACF86D}" srcOrd="0" destOrd="0" presId="urn:microsoft.com/office/officeart/2005/8/layout/lProcess1"/>
    <dgm:cxn modelId="{11956F76-772D-4DF6-BFAA-17053BC78E68}" srcId="{A764C647-0FDE-4C5C-925A-FB7355FDED9C}" destId="{55C58A99-EF4F-4F3B-BB60-347BEE8BBA51}" srcOrd="2" destOrd="0" parTransId="{BBBAAC08-EC69-4D2C-9C8E-DF842C33DB9B}" sibTransId="{93D934BF-9742-4666-A3C0-D22F58D08A3C}"/>
    <dgm:cxn modelId="{99CC3B58-DF05-4752-B5FD-53E48B314B06}" srcId="{A764C647-0FDE-4C5C-925A-FB7355FDED9C}" destId="{A70A3B74-973E-4802-B725-1A85FA77C3E3}" srcOrd="1" destOrd="0" parTransId="{351A7860-6EBA-4254-9F59-EC949BA2A107}" sibTransId="{2F45C4A9-C734-479A-B236-4DC19E05A0FE}"/>
    <dgm:cxn modelId="{967BA386-ED48-487B-880F-942D17C1052C}" type="presOf" srcId="{2716E8F7-E5CB-4187-BA61-F829D6CDA8C3}" destId="{A106882E-B043-4F4E-8452-BD057469735D}" srcOrd="0" destOrd="0" presId="urn:microsoft.com/office/officeart/2005/8/layout/lProcess1"/>
    <dgm:cxn modelId="{CC76B486-058B-4D4E-9205-C8D50962B230}" type="presOf" srcId="{6705CD66-3D97-4B9E-8CB0-DCC784B059C5}" destId="{735387C0-DF44-4959-B758-86421814153E}" srcOrd="0" destOrd="0" presId="urn:microsoft.com/office/officeart/2005/8/layout/lProcess1"/>
    <dgm:cxn modelId="{4F230F8A-6321-4675-9ABA-BA06A4AC921C}" type="presOf" srcId="{06AFF3DC-CE62-4A2C-BD63-6FEE330CA8CD}" destId="{A2344F92-B6A3-4CEF-B525-F79A16691A95}" srcOrd="0" destOrd="0" presId="urn:microsoft.com/office/officeart/2005/8/layout/lProcess1"/>
    <dgm:cxn modelId="{556DE68B-1AA7-470C-B6F6-FA3A2799F503}" type="presOf" srcId="{D8E211E3-63AB-495B-AA2C-E863549AAE22}" destId="{948C9AD1-2927-41F7-BFE7-7D7D868DD677}" srcOrd="0" destOrd="0" presId="urn:microsoft.com/office/officeart/2005/8/layout/lProcess1"/>
    <dgm:cxn modelId="{84A4488C-1B7F-4B76-B00D-D9DEF94B2372}" srcId="{A70A3B74-973E-4802-B725-1A85FA77C3E3}" destId="{25D2F4CF-F146-4F83-AD93-D9B07A6267FA}" srcOrd="0" destOrd="0" parTransId="{ED31E2D7-FDB8-4A86-9CEF-D040B22A6C1E}" sibTransId="{CFB02B2D-2E05-43A6-8B66-03D3E5098786}"/>
    <dgm:cxn modelId="{9773418E-66F4-4C81-A137-56DCE6760642}" type="presOf" srcId="{3F531F1C-D3C0-439D-9BEA-6A464B443F5D}" destId="{86CCBE20-D321-4A80-95BB-30C9C043D22D}" srcOrd="0" destOrd="0" presId="urn:microsoft.com/office/officeart/2005/8/layout/lProcess1"/>
    <dgm:cxn modelId="{9DF7C2A5-2951-49CE-8B21-6B9279A202A6}" srcId="{96B397D5-F825-4D4E-A9B5-1E6BFF5CDD99}" destId="{446CFE5B-B290-4EB4-B4EE-CFA62977DD5B}" srcOrd="0" destOrd="0" parTransId="{83EEFACE-D02B-4E7D-9212-F87E3FFED182}" sibTransId="{4EFE1D42-B003-4E62-B0B7-3DB680C8940C}"/>
    <dgm:cxn modelId="{4D1C79A7-B73B-495F-AA56-2EAC3FDE46DB}" type="presOf" srcId="{B8D7C3EC-F589-4870-A33E-7786D5F1EC9A}" destId="{870B9190-F965-413F-B5C9-9196F1175786}" srcOrd="0" destOrd="0" presId="urn:microsoft.com/office/officeart/2005/8/layout/lProcess1"/>
    <dgm:cxn modelId="{3BEFB3B0-F492-4BEC-B046-4C8D45806DFA}" srcId="{3F531F1C-D3C0-439D-9BEA-6A464B443F5D}" destId="{B8D7C3EC-F589-4870-A33E-7786D5F1EC9A}" srcOrd="0" destOrd="0" parTransId="{9845FBFD-0596-42FE-B55D-B081A5383DDD}" sibTransId="{2E6E1FFE-71D8-47AE-86DA-AE8FCB70EA81}"/>
    <dgm:cxn modelId="{52406DB1-C914-48B0-83D4-C1D59FC42B64}" type="presOf" srcId="{98159942-B8D0-484E-9B23-04EF64850AA1}" destId="{47980AA3-8A5B-4F28-B1CA-243CA967869B}" srcOrd="0" destOrd="0" presId="urn:microsoft.com/office/officeart/2005/8/layout/lProcess1"/>
    <dgm:cxn modelId="{BB2F18B2-5F6C-41A5-90E8-7387C9291CCD}" srcId="{A764C647-0FDE-4C5C-925A-FB7355FDED9C}" destId="{BBB9C3D4-34A1-48F3-ACFE-7691E5D85EB8}" srcOrd="0" destOrd="0" parTransId="{0D5406A1-C296-4A89-972E-131214F379A5}" sibTransId="{6710F33B-9D26-43A6-9D17-E9680C22A2DA}"/>
    <dgm:cxn modelId="{20B883B7-C0B9-44C4-BD88-3667607EBAC0}" type="presOf" srcId="{C576DFDD-CA34-4E90-A4FB-32A5337F9F30}" destId="{AD40F329-88C7-4DA5-9B1F-6FD91A62F4B5}" srcOrd="0" destOrd="0" presId="urn:microsoft.com/office/officeart/2005/8/layout/lProcess1"/>
    <dgm:cxn modelId="{6CFD4CB8-A431-47FA-9A28-B449D6B0643B}" type="presOf" srcId="{9845FBFD-0596-42FE-B55D-B081A5383DDD}" destId="{B5A1C329-CA1C-4919-B105-E95EE16FA1C2}" srcOrd="0" destOrd="0" presId="urn:microsoft.com/office/officeart/2005/8/layout/lProcess1"/>
    <dgm:cxn modelId="{4C46E7C2-4F86-4436-BBD2-C236462B41C9}" type="presOf" srcId="{96B397D5-F825-4D4E-A9B5-1E6BFF5CDD99}" destId="{41C180B7-F675-491A-BA6B-A69F5B7636BC}" srcOrd="0" destOrd="0" presId="urn:microsoft.com/office/officeart/2005/8/layout/lProcess1"/>
    <dgm:cxn modelId="{6A9718C4-6166-4ABB-8A67-5180FBAB2545}" type="presOf" srcId="{55C58A99-EF4F-4F3B-BB60-347BEE8BBA51}" destId="{DE658A4A-EC47-4FC7-9E6F-2428C0B3BE60}" srcOrd="0" destOrd="0" presId="urn:microsoft.com/office/officeart/2005/8/layout/lProcess1"/>
    <dgm:cxn modelId="{DF631CC4-26A1-4605-A55F-6DC11972F9A3}" type="presOf" srcId="{25D2F4CF-F146-4F83-AD93-D9B07A6267FA}" destId="{4AC88EB2-1BFF-4D66-895D-24D578B12D6F}" srcOrd="0" destOrd="0" presId="urn:microsoft.com/office/officeart/2005/8/layout/lProcess1"/>
    <dgm:cxn modelId="{A0328ECB-DD1A-4A52-9720-02B04D9848BC}" srcId="{55C58A99-EF4F-4F3B-BB60-347BEE8BBA51}" destId="{58680A1D-D8A9-47D9-961A-5B939B32A8C3}" srcOrd="0" destOrd="0" parTransId="{98159942-B8D0-484E-9B23-04EF64850AA1}" sibTransId="{D8E211E3-63AB-495B-AA2C-E863549AAE22}"/>
    <dgm:cxn modelId="{DD0115E1-AB73-4149-A17F-5F2E54B3DB5F}" type="presOf" srcId="{ED31E2D7-FDB8-4A86-9CEF-D040B22A6C1E}" destId="{7586012C-C480-478E-948D-0CE60211894A}" srcOrd="0" destOrd="0" presId="urn:microsoft.com/office/officeart/2005/8/layout/lProcess1"/>
    <dgm:cxn modelId="{114A13E9-3270-46E9-9329-4454650DA14D}" srcId="{A764C647-0FDE-4C5C-925A-FB7355FDED9C}" destId="{06AFF3DC-CE62-4A2C-BD63-6FEE330CA8CD}" srcOrd="4" destOrd="0" parTransId="{61BBEC86-D081-4BF0-8B2E-D24002B0B7A2}" sibTransId="{5A4FC8EE-44F6-45C1-BF7A-1323DDD5DEE1}"/>
    <dgm:cxn modelId="{1D1E36E9-6220-4AAB-9DE8-136B74344858}" type="presOf" srcId="{BBB9C3D4-34A1-48F3-ACFE-7691E5D85EB8}" destId="{CF8A885F-8E57-4926-805C-0916BBED8219}" srcOrd="0" destOrd="0" presId="urn:microsoft.com/office/officeart/2005/8/layout/lProcess1"/>
    <dgm:cxn modelId="{7EEE4BE9-EBD6-4E93-9E45-62E337AC5359}" type="presOf" srcId="{12FF37A3-AFA0-4B9E-BC6C-734C673C7958}" destId="{9D923B68-04BB-43F0-8A62-1F83901CFC25}" srcOrd="0" destOrd="0" presId="urn:microsoft.com/office/officeart/2005/8/layout/lProcess1"/>
    <dgm:cxn modelId="{06986AF2-C79B-4678-89C5-BC6EC639815A}" type="presOf" srcId="{446CFE5B-B290-4EB4-B4EE-CFA62977DD5B}" destId="{E46C11BE-289E-425B-BDE0-4F5E43D48DFA}" srcOrd="0" destOrd="0" presId="urn:microsoft.com/office/officeart/2005/8/layout/lProcess1"/>
    <dgm:cxn modelId="{2AA3B3F8-1B6B-4321-94F2-C198C7A3E218}" srcId="{A764C647-0FDE-4C5C-925A-FB7355FDED9C}" destId="{3F531F1C-D3C0-439D-9BEA-6A464B443F5D}" srcOrd="3" destOrd="0" parTransId="{5173C385-06BE-4FF8-BF9E-A96B0C515071}" sibTransId="{3A7FA072-DE22-4B29-8B16-A809BDCF2DF7}"/>
    <dgm:cxn modelId="{8CA1C29D-51FA-40A1-BD79-D7463E10E1E8}" type="presParOf" srcId="{51157D01-ED13-4F2A-B328-7948A475F52F}" destId="{F49B8E63-9060-48DD-92A8-D77B01A2B0E8}" srcOrd="0" destOrd="0" presId="urn:microsoft.com/office/officeart/2005/8/layout/lProcess1"/>
    <dgm:cxn modelId="{E2EB29B5-6D86-459C-B58E-6AF21034F515}" type="presParOf" srcId="{F49B8E63-9060-48DD-92A8-D77B01A2B0E8}" destId="{CF8A885F-8E57-4926-805C-0916BBED8219}" srcOrd="0" destOrd="0" presId="urn:microsoft.com/office/officeart/2005/8/layout/lProcess1"/>
    <dgm:cxn modelId="{9971BD9D-4FE6-4C8E-9BF6-066BE382AC8F}" type="presParOf" srcId="{F49B8E63-9060-48DD-92A8-D77B01A2B0E8}" destId="{B2F9922C-C729-4232-A04B-F29589B903DB}" srcOrd="1" destOrd="0" presId="urn:microsoft.com/office/officeart/2005/8/layout/lProcess1"/>
    <dgm:cxn modelId="{49FD70C6-AB31-4493-87EB-EF628E50A6F6}" type="presParOf" srcId="{F49B8E63-9060-48DD-92A8-D77B01A2B0E8}" destId="{735387C0-DF44-4959-B758-86421814153E}" srcOrd="2" destOrd="0" presId="urn:microsoft.com/office/officeart/2005/8/layout/lProcess1"/>
    <dgm:cxn modelId="{93CD5725-C1C6-4D7C-802B-9989912FE4C5}" type="presParOf" srcId="{51157D01-ED13-4F2A-B328-7948A475F52F}" destId="{1F0235BE-845D-4247-AA96-EECBAF8B4616}" srcOrd="1" destOrd="0" presId="urn:microsoft.com/office/officeart/2005/8/layout/lProcess1"/>
    <dgm:cxn modelId="{9ABFFD0E-EDF1-4500-BEBD-6D1112A42743}" type="presParOf" srcId="{51157D01-ED13-4F2A-B328-7948A475F52F}" destId="{CCF01587-8403-40FE-A2D4-997F5C5F74B7}" srcOrd="2" destOrd="0" presId="urn:microsoft.com/office/officeart/2005/8/layout/lProcess1"/>
    <dgm:cxn modelId="{63AB9C95-9401-4594-AA02-9ABE48D8E193}" type="presParOf" srcId="{CCF01587-8403-40FE-A2D4-997F5C5F74B7}" destId="{57D67B0C-FB20-4AA5-ABEB-8AD1922B27D8}" srcOrd="0" destOrd="0" presId="urn:microsoft.com/office/officeart/2005/8/layout/lProcess1"/>
    <dgm:cxn modelId="{4D95B993-95DB-49F4-AD4E-55144A22C52F}" type="presParOf" srcId="{CCF01587-8403-40FE-A2D4-997F5C5F74B7}" destId="{7586012C-C480-478E-948D-0CE60211894A}" srcOrd="1" destOrd="0" presId="urn:microsoft.com/office/officeart/2005/8/layout/lProcess1"/>
    <dgm:cxn modelId="{A6A979E0-2BFD-407C-89C5-D5404A3F8DC9}" type="presParOf" srcId="{CCF01587-8403-40FE-A2D4-997F5C5F74B7}" destId="{4AC88EB2-1BFF-4D66-895D-24D578B12D6F}" srcOrd="2" destOrd="0" presId="urn:microsoft.com/office/officeart/2005/8/layout/lProcess1"/>
    <dgm:cxn modelId="{A2AE372B-B217-4954-BC00-16F877418A11}" type="presParOf" srcId="{51157D01-ED13-4F2A-B328-7948A475F52F}" destId="{DA3B9C62-3679-4403-8F08-D85A608A4730}" srcOrd="3" destOrd="0" presId="urn:microsoft.com/office/officeart/2005/8/layout/lProcess1"/>
    <dgm:cxn modelId="{8C7DB5B9-C328-4C9A-8A8D-4F512B44EC00}" type="presParOf" srcId="{51157D01-ED13-4F2A-B328-7948A475F52F}" destId="{F5AFD96F-CE6E-4BDD-93B2-93C598166050}" srcOrd="4" destOrd="0" presId="urn:microsoft.com/office/officeart/2005/8/layout/lProcess1"/>
    <dgm:cxn modelId="{B3A345BB-2F0E-4361-AE33-84A3A88B35CC}" type="presParOf" srcId="{F5AFD96F-CE6E-4BDD-93B2-93C598166050}" destId="{DE658A4A-EC47-4FC7-9E6F-2428C0B3BE60}" srcOrd="0" destOrd="0" presId="urn:microsoft.com/office/officeart/2005/8/layout/lProcess1"/>
    <dgm:cxn modelId="{4B6F6650-48B4-4608-A1B2-8A1777A23D56}" type="presParOf" srcId="{F5AFD96F-CE6E-4BDD-93B2-93C598166050}" destId="{47980AA3-8A5B-4F28-B1CA-243CA967869B}" srcOrd="1" destOrd="0" presId="urn:microsoft.com/office/officeart/2005/8/layout/lProcess1"/>
    <dgm:cxn modelId="{944102CD-EB44-4871-AA6F-913658898BB8}" type="presParOf" srcId="{F5AFD96F-CE6E-4BDD-93B2-93C598166050}" destId="{F3943CEA-E553-4082-A50A-D2EFAAACF86D}" srcOrd="2" destOrd="0" presId="urn:microsoft.com/office/officeart/2005/8/layout/lProcess1"/>
    <dgm:cxn modelId="{BD4165AA-A5D7-4E99-A119-C4947F30C89E}" type="presParOf" srcId="{F5AFD96F-CE6E-4BDD-93B2-93C598166050}" destId="{948C9AD1-2927-41F7-BFE7-7D7D868DD677}" srcOrd="3" destOrd="0" presId="urn:microsoft.com/office/officeart/2005/8/layout/lProcess1"/>
    <dgm:cxn modelId="{F4D771E5-1A88-488B-B612-9C0F16CB813A}" type="presParOf" srcId="{F5AFD96F-CE6E-4BDD-93B2-93C598166050}" destId="{9D923B68-04BB-43F0-8A62-1F83901CFC25}" srcOrd="4" destOrd="0" presId="urn:microsoft.com/office/officeart/2005/8/layout/lProcess1"/>
    <dgm:cxn modelId="{611D3C2B-1342-4507-9E1F-4C939EDF6A10}" type="presParOf" srcId="{51157D01-ED13-4F2A-B328-7948A475F52F}" destId="{46249E21-CE22-4FBB-8CFB-8EB826D1F3D2}" srcOrd="5" destOrd="0" presId="urn:microsoft.com/office/officeart/2005/8/layout/lProcess1"/>
    <dgm:cxn modelId="{9E8032DC-3551-4D8B-A950-C2B4F106AF10}" type="presParOf" srcId="{51157D01-ED13-4F2A-B328-7948A475F52F}" destId="{A0E621D0-0137-44F2-9E08-2EE4D9DA7941}" srcOrd="6" destOrd="0" presId="urn:microsoft.com/office/officeart/2005/8/layout/lProcess1"/>
    <dgm:cxn modelId="{5758FA01-AB59-4773-A569-A6162FA5DFF8}" type="presParOf" srcId="{A0E621D0-0137-44F2-9E08-2EE4D9DA7941}" destId="{86CCBE20-D321-4A80-95BB-30C9C043D22D}" srcOrd="0" destOrd="0" presId="urn:microsoft.com/office/officeart/2005/8/layout/lProcess1"/>
    <dgm:cxn modelId="{C2608013-2939-432E-A4E8-08EC5EAC731A}" type="presParOf" srcId="{A0E621D0-0137-44F2-9E08-2EE4D9DA7941}" destId="{B5A1C329-CA1C-4919-B105-E95EE16FA1C2}" srcOrd="1" destOrd="0" presId="urn:microsoft.com/office/officeart/2005/8/layout/lProcess1"/>
    <dgm:cxn modelId="{DA606C01-F5DD-42D6-831D-E9A4C5B622FC}" type="presParOf" srcId="{A0E621D0-0137-44F2-9E08-2EE4D9DA7941}" destId="{870B9190-F965-413F-B5C9-9196F1175786}" srcOrd="2" destOrd="0" presId="urn:microsoft.com/office/officeart/2005/8/layout/lProcess1"/>
    <dgm:cxn modelId="{166916CC-E4D8-497E-BFEC-6510165B4933}" type="presParOf" srcId="{51157D01-ED13-4F2A-B328-7948A475F52F}" destId="{8563BB4A-D656-4B4F-B503-86EE72F9B0D5}" srcOrd="7" destOrd="0" presId="urn:microsoft.com/office/officeart/2005/8/layout/lProcess1"/>
    <dgm:cxn modelId="{465501D1-733C-49B6-9336-D31A0D687211}" type="presParOf" srcId="{51157D01-ED13-4F2A-B328-7948A475F52F}" destId="{561AED89-327A-4E68-9E85-E9C0CA4478F0}" srcOrd="8" destOrd="0" presId="urn:microsoft.com/office/officeart/2005/8/layout/lProcess1"/>
    <dgm:cxn modelId="{CC861C15-2400-4C07-BC64-EDE5F655AC5A}" type="presParOf" srcId="{561AED89-327A-4E68-9E85-E9C0CA4478F0}" destId="{A2344F92-B6A3-4CEF-B525-F79A16691A95}" srcOrd="0" destOrd="0" presId="urn:microsoft.com/office/officeart/2005/8/layout/lProcess1"/>
    <dgm:cxn modelId="{43075E82-8E8F-4794-8DAB-5DA9284580C3}" type="presParOf" srcId="{561AED89-327A-4E68-9E85-E9C0CA4478F0}" destId="{AD40F329-88C7-4DA5-9B1F-6FD91A62F4B5}" srcOrd="1" destOrd="0" presId="urn:microsoft.com/office/officeart/2005/8/layout/lProcess1"/>
    <dgm:cxn modelId="{3ACD2CE9-0777-4759-ADAB-492ABE584A52}" type="presParOf" srcId="{561AED89-327A-4E68-9E85-E9C0CA4478F0}" destId="{A106882E-B043-4F4E-8452-BD057469735D}" srcOrd="2" destOrd="0" presId="urn:microsoft.com/office/officeart/2005/8/layout/lProcess1"/>
    <dgm:cxn modelId="{E09A0149-7F38-4E2F-9AB8-9F793FFB5A95}" type="presParOf" srcId="{51157D01-ED13-4F2A-B328-7948A475F52F}" destId="{DBA54DA9-A12F-415B-96B3-B5C1446B9140}" srcOrd="9" destOrd="0" presId="urn:microsoft.com/office/officeart/2005/8/layout/lProcess1"/>
    <dgm:cxn modelId="{F186E41C-F48B-483E-8F7C-0C47ECCF3C1F}" type="presParOf" srcId="{51157D01-ED13-4F2A-B328-7948A475F52F}" destId="{4FC5910B-E23A-417F-8691-51A53880B519}" srcOrd="10" destOrd="0" presId="urn:microsoft.com/office/officeart/2005/8/layout/lProcess1"/>
    <dgm:cxn modelId="{A0CF9C4D-BAD7-45F9-BC66-43F4E87199D7}" type="presParOf" srcId="{4FC5910B-E23A-417F-8691-51A53880B519}" destId="{41C180B7-F675-491A-BA6B-A69F5B7636BC}" srcOrd="0" destOrd="0" presId="urn:microsoft.com/office/officeart/2005/8/layout/lProcess1"/>
    <dgm:cxn modelId="{114B81D1-2C4C-4EA1-B8BE-A913C82D0B71}" type="presParOf" srcId="{4FC5910B-E23A-417F-8691-51A53880B519}" destId="{EC05A9AD-8AC5-48BF-B8EB-D66567D9EEA9}" srcOrd="1" destOrd="0" presId="urn:microsoft.com/office/officeart/2005/8/layout/lProcess1"/>
    <dgm:cxn modelId="{C267336C-1AC4-4485-880F-4A678BF3C14F}" type="presParOf" srcId="{4FC5910B-E23A-417F-8691-51A53880B519}" destId="{E46C11BE-289E-425B-BDE0-4F5E43D48DFA}" srcOrd="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8A885F-8E57-4926-805C-0916BBED8219}">
      <dsp:nvSpPr>
        <dsp:cNvPr id="0" name=""/>
        <dsp:cNvSpPr/>
      </dsp:nvSpPr>
      <dsp:spPr>
        <a:xfrm>
          <a:off x="4961" y="1450463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2008</a:t>
          </a:r>
        </a:p>
      </dsp:txBody>
      <dsp:txXfrm>
        <a:off x="16442" y="1461944"/>
        <a:ext cx="1545049" cy="369040"/>
      </dsp:txXfrm>
    </dsp:sp>
    <dsp:sp modelId="{B2F9922C-C729-4232-A04B-F29589B903DB}">
      <dsp:nvSpPr>
        <dsp:cNvPr id="0" name=""/>
        <dsp:cNvSpPr/>
      </dsp:nvSpPr>
      <dsp:spPr>
        <a:xfrm rot="5400000">
          <a:off x="754667" y="1876766"/>
          <a:ext cx="68600" cy="68600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5387C0-DF44-4959-B758-86421814153E}">
      <dsp:nvSpPr>
        <dsp:cNvPr id="0" name=""/>
        <dsp:cNvSpPr/>
      </dsp:nvSpPr>
      <dsp:spPr>
        <a:xfrm>
          <a:off x="4961" y="1979667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Design</a:t>
          </a:r>
        </a:p>
      </dsp:txBody>
      <dsp:txXfrm>
        <a:off x="16442" y="1991148"/>
        <a:ext cx="1545049" cy="369040"/>
      </dsp:txXfrm>
    </dsp:sp>
    <dsp:sp modelId="{57D67B0C-FB20-4AA5-ABEB-8AD1922B27D8}">
      <dsp:nvSpPr>
        <dsp:cNvPr id="0" name=""/>
        <dsp:cNvSpPr/>
      </dsp:nvSpPr>
      <dsp:spPr>
        <a:xfrm>
          <a:off x="1792494" y="1450463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hueOff val="326944"/>
            <a:satOff val="3013"/>
            <a:lumOff val="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2009</a:t>
          </a:r>
        </a:p>
      </dsp:txBody>
      <dsp:txXfrm>
        <a:off x="1803975" y="1461944"/>
        <a:ext cx="1545049" cy="369040"/>
      </dsp:txXfrm>
    </dsp:sp>
    <dsp:sp modelId="{7586012C-C480-478E-948D-0CE60211894A}">
      <dsp:nvSpPr>
        <dsp:cNvPr id="0" name=""/>
        <dsp:cNvSpPr/>
      </dsp:nvSpPr>
      <dsp:spPr>
        <a:xfrm rot="5400000">
          <a:off x="2542200" y="1876766"/>
          <a:ext cx="68600" cy="68600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hueOff val="272454"/>
            <a:satOff val="2511"/>
            <a:lumOff val="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C88EB2-1BFF-4D66-895D-24D578B12D6F}">
      <dsp:nvSpPr>
        <dsp:cNvPr id="0" name=""/>
        <dsp:cNvSpPr/>
      </dsp:nvSpPr>
      <dsp:spPr>
        <a:xfrm>
          <a:off x="1792494" y="1979667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alpha val="90000"/>
            <a:hueOff val="329674"/>
            <a:satOff val="4232"/>
            <a:lumOff val="37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329674"/>
              <a:satOff val="4232"/>
              <a:lumOff val="3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Implementation</a:t>
          </a:r>
        </a:p>
      </dsp:txBody>
      <dsp:txXfrm>
        <a:off x="1803975" y="1991148"/>
        <a:ext cx="1545049" cy="369040"/>
      </dsp:txXfrm>
    </dsp:sp>
    <dsp:sp modelId="{DE658A4A-EC47-4FC7-9E6F-2428C0B3BE60}">
      <dsp:nvSpPr>
        <dsp:cNvPr id="0" name=""/>
        <dsp:cNvSpPr/>
      </dsp:nvSpPr>
      <dsp:spPr>
        <a:xfrm>
          <a:off x="3580027" y="1450463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hueOff val="653889"/>
            <a:satOff val="6027"/>
            <a:lumOff val="39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2010</a:t>
          </a:r>
        </a:p>
      </dsp:txBody>
      <dsp:txXfrm>
        <a:off x="3591508" y="1461944"/>
        <a:ext cx="1545049" cy="369040"/>
      </dsp:txXfrm>
    </dsp:sp>
    <dsp:sp modelId="{47980AA3-8A5B-4F28-B1CA-243CA967869B}">
      <dsp:nvSpPr>
        <dsp:cNvPr id="0" name=""/>
        <dsp:cNvSpPr/>
      </dsp:nvSpPr>
      <dsp:spPr>
        <a:xfrm rot="5400000">
          <a:off x="4329733" y="1876766"/>
          <a:ext cx="68600" cy="68600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hueOff val="544907"/>
            <a:satOff val="5022"/>
            <a:lumOff val="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943CEA-E553-4082-A50A-D2EFAAACF86D}">
      <dsp:nvSpPr>
        <dsp:cNvPr id="0" name=""/>
        <dsp:cNvSpPr/>
      </dsp:nvSpPr>
      <dsp:spPr>
        <a:xfrm>
          <a:off x="3580027" y="1979667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alpha val="90000"/>
            <a:hueOff val="659349"/>
            <a:satOff val="8464"/>
            <a:lumOff val="75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659349"/>
              <a:satOff val="8464"/>
              <a:lumOff val="7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1.0 release</a:t>
          </a:r>
        </a:p>
      </dsp:txBody>
      <dsp:txXfrm>
        <a:off x="3591508" y="1991148"/>
        <a:ext cx="1545049" cy="369040"/>
      </dsp:txXfrm>
    </dsp:sp>
    <dsp:sp modelId="{948C9AD1-2927-41F7-BFE7-7D7D868DD677}">
      <dsp:nvSpPr>
        <dsp:cNvPr id="0" name=""/>
        <dsp:cNvSpPr/>
      </dsp:nvSpPr>
      <dsp:spPr>
        <a:xfrm rot="5400000">
          <a:off x="4329733" y="2405970"/>
          <a:ext cx="68600" cy="68600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hueOff val="817361"/>
            <a:satOff val="7533"/>
            <a:lumOff val="490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923B68-04BB-43F0-8A62-1F83901CFC25}">
      <dsp:nvSpPr>
        <dsp:cNvPr id="0" name=""/>
        <dsp:cNvSpPr/>
      </dsp:nvSpPr>
      <dsp:spPr>
        <a:xfrm>
          <a:off x="3580027" y="2508871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alpha val="90000"/>
            <a:hueOff val="989023"/>
            <a:satOff val="12697"/>
            <a:lumOff val="113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989023"/>
              <a:satOff val="12697"/>
              <a:lumOff val="11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Production deployments</a:t>
          </a:r>
        </a:p>
      </dsp:txBody>
      <dsp:txXfrm>
        <a:off x="3591508" y="2520352"/>
        <a:ext cx="1545049" cy="369040"/>
      </dsp:txXfrm>
    </dsp:sp>
    <dsp:sp modelId="{86CCBE20-D321-4A80-95BB-30C9C043D22D}">
      <dsp:nvSpPr>
        <dsp:cNvPr id="0" name=""/>
        <dsp:cNvSpPr/>
      </dsp:nvSpPr>
      <dsp:spPr>
        <a:xfrm>
          <a:off x="5367560" y="1450463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hueOff val="980833"/>
            <a:satOff val="9040"/>
            <a:lumOff val="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2013</a:t>
          </a:r>
        </a:p>
      </dsp:txBody>
      <dsp:txXfrm>
        <a:off x="5379041" y="1461944"/>
        <a:ext cx="1545049" cy="369040"/>
      </dsp:txXfrm>
    </dsp:sp>
    <dsp:sp modelId="{B5A1C329-CA1C-4919-B105-E95EE16FA1C2}">
      <dsp:nvSpPr>
        <dsp:cNvPr id="0" name=""/>
        <dsp:cNvSpPr/>
      </dsp:nvSpPr>
      <dsp:spPr>
        <a:xfrm rot="5400000">
          <a:off x="6117266" y="1876766"/>
          <a:ext cx="68600" cy="68600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hueOff val="1089814"/>
            <a:satOff val="10045"/>
            <a:lumOff val="653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0B9190-F965-413F-B5C9-9196F1175786}">
      <dsp:nvSpPr>
        <dsp:cNvPr id="0" name=""/>
        <dsp:cNvSpPr/>
      </dsp:nvSpPr>
      <dsp:spPr>
        <a:xfrm>
          <a:off x="5367560" y="1979667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alpha val="90000"/>
            <a:hueOff val="1318698"/>
            <a:satOff val="16929"/>
            <a:lumOff val="151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1318698"/>
              <a:satOff val="16929"/>
              <a:lumOff val="151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2.0 release</a:t>
          </a:r>
        </a:p>
      </dsp:txBody>
      <dsp:txXfrm>
        <a:off x="5379041" y="1991148"/>
        <a:ext cx="1545049" cy="369040"/>
      </dsp:txXfrm>
    </dsp:sp>
    <dsp:sp modelId="{A2344F92-B6A3-4CEF-B525-F79A16691A95}">
      <dsp:nvSpPr>
        <dsp:cNvPr id="0" name=""/>
        <dsp:cNvSpPr/>
      </dsp:nvSpPr>
      <dsp:spPr>
        <a:xfrm>
          <a:off x="7155093" y="1450463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hueOff val="1307777"/>
            <a:satOff val="12054"/>
            <a:lumOff val="78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2014</a:t>
          </a:r>
        </a:p>
      </dsp:txBody>
      <dsp:txXfrm>
        <a:off x="7166574" y="1461944"/>
        <a:ext cx="1545049" cy="369040"/>
      </dsp:txXfrm>
    </dsp:sp>
    <dsp:sp modelId="{AD40F329-88C7-4DA5-9B1F-6FD91A62F4B5}">
      <dsp:nvSpPr>
        <dsp:cNvPr id="0" name=""/>
        <dsp:cNvSpPr/>
      </dsp:nvSpPr>
      <dsp:spPr>
        <a:xfrm rot="5400000">
          <a:off x="7904799" y="1876766"/>
          <a:ext cx="68600" cy="68600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hueOff val="1362268"/>
            <a:satOff val="12556"/>
            <a:lumOff val="816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6882E-B043-4F4E-8452-BD057469735D}">
      <dsp:nvSpPr>
        <dsp:cNvPr id="0" name=""/>
        <dsp:cNvSpPr/>
      </dsp:nvSpPr>
      <dsp:spPr>
        <a:xfrm>
          <a:off x="7155093" y="1979667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alpha val="90000"/>
            <a:hueOff val="1648372"/>
            <a:satOff val="21161"/>
            <a:lumOff val="189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1648372"/>
              <a:satOff val="21161"/>
              <a:lumOff val="189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3.0 release</a:t>
          </a:r>
        </a:p>
      </dsp:txBody>
      <dsp:txXfrm>
        <a:off x="7166574" y="1991148"/>
        <a:ext cx="1545049" cy="369040"/>
      </dsp:txXfrm>
    </dsp:sp>
    <dsp:sp modelId="{41C180B7-F675-491A-BA6B-A69F5B7636BC}">
      <dsp:nvSpPr>
        <dsp:cNvPr id="0" name=""/>
        <dsp:cNvSpPr/>
      </dsp:nvSpPr>
      <dsp:spPr>
        <a:xfrm>
          <a:off x="8942626" y="1450463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hueOff val="1634722"/>
            <a:satOff val="15067"/>
            <a:lumOff val="98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2015</a:t>
          </a:r>
        </a:p>
      </dsp:txBody>
      <dsp:txXfrm>
        <a:off x="8954107" y="1461944"/>
        <a:ext cx="1545049" cy="369040"/>
      </dsp:txXfrm>
    </dsp:sp>
    <dsp:sp modelId="{EC05A9AD-8AC5-48BF-B8EB-D66567D9EEA9}">
      <dsp:nvSpPr>
        <dsp:cNvPr id="0" name=""/>
        <dsp:cNvSpPr/>
      </dsp:nvSpPr>
      <dsp:spPr>
        <a:xfrm rot="5400000">
          <a:off x="9692332" y="1876766"/>
          <a:ext cx="68600" cy="68600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hueOff val="1634722"/>
            <a:satOff val="15067"/>
            <a:lumOff val="980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6C11BE-289E-425B-BDE0-4F5E43D48DFA}">
      <dsp:nvSpPr>
        <dsp:cNvPr id="0" name=""/>
        <dsp:cNvSpPr/>
      </dsp:nvSpPr>
      <dsp:spPr>
        <a:xfrm>
          <a:off x="8942626" y="1979667"/>
          <a:ext cx="1568011" cy="392002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alpha val="90000"/>
            <a:hueOff val="1978046"/>
            <a:satOff val="25393"/>
            <a:lumOff val="2276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1978046"/>
              <a:satOff val="25393"/>
              <a:lumOff val="22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3.5 release</a:t>
          </a:r>
        </a:p>
      </dsp:txBody>
      <dsp:txXfrm>
        <a:off x="8954107" y="1991148"/>
        <a:ext cx="1545049" cy="3690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sv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66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540805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85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5384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1418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466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61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148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483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0491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2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6898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02802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68186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2828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8870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897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7533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179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975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2801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08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0463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448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7721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382610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519964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9485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0956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8099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2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741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6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94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88986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0885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420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1BCA3221-17B3-4CB5-8534-22D1E6EF66C9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4ECE0399-7CAA-4ED9-A432-26B0F6ABF5F7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5EAB644-EACB-415E-82F9-7BC9ECBF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762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25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530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goo.gl/wv9Dp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BA63A-B9D0-49E0-83A7-568C23BD3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Performance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00CF4-BFB9-44D4-8BAB-7B3E0B8442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Oren Eini</a:t>
            </a:r>
          </a:p>
          <a:p>
            <a:r>
              <a:rPr lang="en-US" dirty="0"/>
              <a:t>oren@ravendb.net</a:t>
            </a:r>
          </a:p>
        </p:txBody>
      </p:sp>
    </p:spTree>
    <p:extLst>
      <p:ext uri="{BB962C8B-B14F-4D97-AF65-F5344CB8AC3E}">
        <p14:creationId xmlns:p14="http://schemas.microsoft.com/office/powerpoint/2010/main" val="2865337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FFE39-75F5-477F-8D22-4BB8A41FB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1: Routing requests…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0F697-C5D5-4258-A978-423238CA9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docs?users</a:t>
            </a:r>
            <a:r>
              <a:rPr lang="en-US" dirty="0"/>
              <a:t>/1</a:t>
            </a:r>
          </a:p>
          <a:p>
            <a:pPr lvl="1"/>
            <a:r>
              <a:rPr lang="en-US" dirty="0" err="1"/>
              <a:t>DocsController.Load</a:t>
            </a:r>
            <a:r>
              <a:rPr lang="en-US" dirty="0"/>
              <a:t>(“users/1”);</a:t>
            </a:r>
          </a:p>
          <a:p>
            <a:r>
              <a:rPr lang="en-US" dirty="0"/>
              <a:t>What is the cost?</a:t>
            </a:r>
          </a:p>
          <a:p>
            <a:r>
              <a:rPr lang="en-US" dirty="0"/>
              <a:t>100 clients – 5,000 </a:t>
            </a:r>
            <a:r>
              <a:rPr lang="en-US" dirty="0" err="1"/>
              <a:t>reqs</a:t>
            </a:r>
            <a:r>
              <a:rPr lang="en-US" dirty="0"/>
              <a:t> each</a:t>
            </a:r>
          </a:p>
          <a:p>
            <a:pPr lvl="1"/>
            <a:r>
              <a:rPr lang="en-US" dirty="0" err="1"/>
              <a:t>ASP.Net</a:t>
            </a:r>
            <a:r>
              <a:rPr lang="en-US" dirty="0"/>
              <a:t> (2016) - </a:t>
            </a:r>
            <a:r>
              <a:rPr lang="en-US" dirty="0">
                <a:solidFill>
                  <a:srgbClr val="FF0000"/>
                </a:solidFill>
              </a:rPr>
              <a:t>15,151 hits/sec</a:t>
            </a:r>
          </a:p>
          <a:p>
            <a:pPr lvl="1"/>
            <a:r>
              <a:rPr lang="en-US" dirty="0" err="1"/>
              <a:t>NancyFX</a:t>
            </a:r>
            <a:r>
              <a:rPr lang="en-US" dirty="0"/>
              <a:t> (2016) - </a:t>
            </a:r>
            <a:r>
              <a:rPr lang="en-US" dirty="0">
                <a:solidFill>
                  <a:srgbClr val="FF0000"/>
                </a:solidFill>
              </a:rPr>
              <a:t>23,364 hits/sec</a:t>
            </a:r>
          </a:p>
          <a:p>
            <a:pPr lvl="2"/>
            <a:r>
              <a:rPr lang="en-US" dirty="0"/>
              <a:t>Uses </a:t>
            </a:r>
            <a:r>
              <a:rPr lang="en-US" dirty="0" err="1"/>
              <a:t>trie</a:t>
            </a:r>
            <a:endParaRPr lang="en-US" dirty="0"/>
          </a:p>
        </p:txBody>
      </p:sp>
      <p:pic>
        <p:nvPicPr>
          <p:cNvPr id="6146" name="Picture 2" descr="JO_D2i9038JlUOgm9ptKuhMWBQZemPC_U5wxeLrS6zYazlNTOi6UCZ1V9fDAr4Rjtm50lGP2S-5UVTTWXYSUq2iE75zI6W1RAqUy2qLmLktJ2k73kuPKeEPE8mVS_MP838maPbkyKlmaLU3nSCFSSIsbTvi-kPAlONBdtD1I95H6eSwD5PJB6VU_KU0-fQtERDt2J85c2L2blVJJ5m00 (465×324)">
            <a:extLst>
              <a:ext uri="{FF2B5EF4-FFF2-40B4-BE49-F238E27FC236}">
                <a16:creationId xmlns:a16="http://schemas.microsoft.com/office/drawing/2014/main" id="{AFCFD89C-7BE9-4240-9A7E-5E5F423A5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174" y="1400615"/>
            <a:ext cx="4429125" cy="30861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">
            <a:extLst>
              <a:ext uri="{FF2B5EF4-FFF2-40B4-BE49-F238E27FC236}">
                <a16:creationId xmlns:a16="http://schemas.microsoft.com/office/drawing/2014/main" id="{956F4525-0C9C-4600-A753-0434F9120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4236" y="5522205"/>
            <a:ext cx="9058275" cy="62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061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2D1E4-B03D-4CA2-98AB-0AA2C34A1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the costs?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263D9-AD70-4D74-805E-4B3A68EB2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return </a:t>
            </a:r>
            <a:r>
              <a:rPr lang="en-US" dirty="0" err="1"/>
              <a:t>this.routeTries</a:t>
            </a:r>
            <a:r>
              <a:rPr lang="en-US" dirty="0"/>
              <a:t>[method]</a:t>
            </a:r>
            <a:br>
              <a:rPr lang="en-US" dirty="0"/>
            </a:br>
            <a:r>
              <a:rPr lang="en-US" dirty="0"/>
              <a:t>                .</a:t>
            </a:r>
            <a:r>
              <a:rPr lang="en-US" dirty="0" err="1"/>
              <a:t>GetMatches</a:t>
            </a:r>
            <a:r>
              <a:rPr lang="en-US" dirty="0"/>
              <a:t>(</a:t>
            </a:r>
            <a:r>
              <a:rPr lang="en-US" dirty="0" err="1"/>
              <a:t>path.Split</a:t>
            </a:r>
            <a:r>
              <a:rPr lang="en-US" dirty="0"/>
              <a:t>(</a:t>
            </a:r>
            <a:r>
              <a:rPr lang="en-US" dirty="0" err="1"/>
              <a:t>splitSeparators</a:t>
            </a:r>
            <a:r>
              <a:rPr lang="en-US" dirty="0"/>
              <a:t>), context)</a:t>
            </a:r>
          </a:p>
          <a:p>
            <a:pPr marL="0" indent="0">
              <a:buNone/>
            </a:pPr>
            <a:r>
              <a:rPr lang="en-US" dirty="0"/>
              <a:t>                .</a:t>
            </a:r>
            <a:r>
              <a:rPr lang="en-US" dirty="0" err="1"/>
              <a:t>ToArray</a:t>
            </a:r>
            <a:r>
              <a:rPr lang="en-US" dirty="0"/>
              <a:t>();</a:t>
            </a:r>
          </a:p>
        </p:txBody>
      </p:sp>
      <p:pic>
        <p:nvPicPr>
          <p:cNvPr id="7170" name="Picture 2" descr="image">
            <a:extLst>
              <a:ext uri="{FF2B5EF4-FFF2-40B4-BE49-F238E27FC236}">
                <a16:creationId xmlns:a16="http://schemas.microsoft.com/office/drawing/2014/main" id="{7EA15C5E-645C-4D05-852C-BF3511B24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037" y="4795813"/>
            <a:ext cx="9334500" cy="2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Up 6">
            <a:extLst>
              <a:ext uri="{FF2B5EF4-FFF2-40B4-BE49-F238E27FC236}">
                <a16:creationId xmlns:a16="http://schemas.microsoft.com/office/drawing/2014/main" id="{7FE61B57-D62C-4666-A9ED-99DF22F68B44}"/>
              </a:ext>
            </a:extLst>
          </p:cNvPr>
          <p:cNvSpPr/>
          <p:nvPr/>
        </p:nvSpPr>
        <p:spPr>
          <a:xfrm>
            <a:off x="4260167" y="2737156"/>
            <a:ext cx="2865120" cy="1012214"/>
          </a:xfrm>
          <a:prstGeom prst="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Allocation</a:t>
            </a:r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B8313D55-6260-44E0-AE4B-CD7636BF4960}"/>
              </a:ext>
            </a:extLst>
          </p:cNvPr>
          <p:cNvSpPr/>
          <p:nvPr/>
        </p:nvSpPr>
        <p:spPr>
          <a:xfrm>
            <a:off x="1289540" y="3284996"/>
            <a:ext cx="2865120" cy="1012214"/>
          </a:xfrm>
          <a:prstGeom prst="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Allocation</a:t>
            </a:r>
          </a:p>
        </p:txBody>
      </p:sp>
    </p:spTree>
    <p:extLst>
      <p:ext uri="{BB962C8B-B14F-4D97-AF65-F5344CB8AC3E}">
        <p14:creationId xmlns:p14="http://schemas.microsoft.com/office/powerpoint/2010/main" val="4052789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3FEA0-0474-4665-BD5D-54A7A1724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carefully…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AC6ED-4870-44D7-AC02-54567E3554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Embrace limitations</a:t>
            </a:r>
          </a:p>
          <a:p>
            <a:r>
              <a:rPr lang="en-US" i="1" dirty="0"/>
              <a:t>Measure</a:t>
            </a:r>
            <a:endParaRPr lang="en-US" dirty="0"/>
          </a:p>
          <a:p>
            <a:r>
              <a:rPr lang="en-US" dirty="0"/>
              <a:t>Apply techniques:</a:t>
            </a:r>
          </a:p>
          <a:p>
            <a:pPr lvl="1"/>
            <a:r>
              <a:rPr lang="en-US" dirty="0"/>
              <a:t>Algorithms</a:t>
            </a:r>
          </a:p>
          <a:p>
            <a:pPr lvl="1"/>
            <a:r>
              <a:rPr lang="en-US" dirty="0"/>
              <a:t>Caching / memorization</a:t>
            </a:r>
          </a:p>
          <a:p>
            <a:r>
              <a:rPr lang="en-US" dirty="0"/>
              <a:t>Trade memory for time</a:t>
            </a:r>
          </a:p>
          <a:p>
            <a:pPr lvl="1"/>
            <a:r>
              <a:rPr lang="en-US" dirty="0"/>
              <a:t>400 routes - cheap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DBE2DC-2989-44CB-BB23-19C5D78D163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ASCII only</a:t>
            </a:r>
          </a:p>
          <a:p>
            <a:r>
              <a:rPr lang="en-US" dirty="0"/>
              <a:t>Assume (mostly) fixed paths</a:t>
            </a:r>
          </a:p>
          <a:p>
            <a:pPr lvl="1"/>
            <a:r>
              <a:rPr lang="en-US" dirty="0"/>
              <a:t>Adjust to user input</a:t>
            </a:r>
          </a:p>
          <a:p>
            <a:r>
              <a:rPr lang="en-US" dirty="0"/>
              <a:t>No allocation allowed</a:t>
            </a:r>
          </a:p>
          <a:p>
            <a:r>
              <a:rPr lang="en-US" i="1" dirty="0"/>
              <a:t>Really annoying code</a:t>
            </a:r>
          </a:p>
        </p:txBody>
      </p:sp>
    </p:spTree>
    <p:extLst>
      <p:ext uri="{BB962C8B-B14F-4D97-AF65-F5344CB8AC3E}">
        <p14:creationId xmlns:p14="http://schemas.microsoft.com/office/powerpoint/2010/main" val="3393851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insensitive routing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8869" y="1672125"/>
            <a:ext cx="8896350" cy="1762125"/>
          </a:xfrm>
          <a:prstGeom prst="rect">
            <a:avLst/>
          </a:prstGeom>
        </p:spPr>
      </p:pic>
      <p:pic>
        <p:nvPicPr>
          <p:cNvPr id="1026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044" y="4651131"/>
            <a:ext cx="91440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394837" y="3754291"/>
            <a:ext cx="33924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n w="0"/>
                <a:solidFill>
                  <a:schemeClr val="tx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http://goo.gl/wv9DpX</a:t>
            </a:r>
            <a:endParaRPr lang="en-US" sz="2800" dirty="0">
              <a:ln w="0"/>
              <a:solidFill>
                <a:schemeClr val="tx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4100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– Over time…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6671" y="1874517"/>
            <a:ext cx="8039100" cy="4953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696671" y="2369817"/>
            <a:ext cx="9077325" cy="1130182"/>
            <a:chOff x="1696671" y="2369817"/>
            <a:chExt cx="9077325" cy="113018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96671" y="3233299"/>
              <a:ext cx="9077325" cy="26670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4976119" y="2369817"/>
              <a:ext cx="2257349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2,300%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531452" y="3490157"/>
            <a:ext cx="6853279" cy="1101924"/>
            <a:chOff x="2531452" y="3490157"/>
            <a:chExt cx="6853279" cy="110192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31452" y="4353956"/>
              <a:ext cx="6496050" cy="238125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7127382" y="3549688"/>
              <a:ext cx="2257349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2,800%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858485" y="3490157"/>
              <a:ext cx="295946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648,000%</a:t>
              </a:r>
            </a:p>
          </p:txBody>
        </p:sp>
      </p:grpSp>
      <p:sp>
        <p:nvSpPr>
          <p:cNvPr id="12" name="Rectangle 11"/>
          <p:cNvSpPr/>
          <p:nvPr/>
        </p:nvSpPr>
        <p:spPr>
          <a:xfrm>
            <a:off x="2930394" y="4778550"/>
            <a:ext cx="633122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Less than 1 </a:t>
            </a:r>
            <a:r>
              <a:rPr lang="el-G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μ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 per call</a:t>
            </a:r>
            <a:b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under profiler</a:t>
            </a:r>
          </a:p>
        </p:txBody>
      </p:sp>
    </p:spTree>
    <p:extLst>
      <p:ext uri="{BB962C8B-B14F-4D97-AF65-F5344CB8AC3E}">
        <p14:creationId xmlns:p14="http://schemas.microsoft.com/office/powerpoint/2010/main" val="51732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CC39B-C10A-4283-B1B9-901C87BBB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2: Date formatting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C404A3-6F5E-430C-8466-EB1A66C48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66018"/>
          </a:xfrm>
        </p:spPr>
        <p:txBody>
          <a:bodyPr/>
          <a:lstStyle/>
          <a:p>
            <a:r>
              <a:rPr lang="en-US" dirty="0"/>
              <a:t>Specialization for the max</a:t>
            </a:r>
          </a:p>
          <a:p>
            <a:r>
              <a:rPr lang="en-US" dirty="0"/>
              <a:t>RavenDB date format: </a:t>
            </a:r>
          </a:p>
          <a:p>
            <a:pPr lvl="1"/>
            <a:r>
              <a:rPr lang="en-US" dirty="0" err="1"/>
              <a:t>yyyy</a:t>
            </a:r>
            <a:r>
              <a:rPr lang="en-US" dirty="0"/>
              <a:t>'-'MM'-'dd'T'HH':'mm':'</a:t>
            </a:r>
            <a:r>
              <a:rPr lang="en-US" dirty="0" err="1"/>
              <a:t>ss.fffffff</a:t>
            </a:r>
            <a:endParaRPr lang="en-US" dirty="0"/>
          </a:p>
          <a:p>
            <a:pPr lvl="1"/>
            <a:r>
              <a:rPr lang="en-US" dirty="0"/>
              <a:t>2015-01-15T00:41:16.6616631</a:t>
            </a:r>
          </a:p>
          <a:p>
            <a:endParaRPr lang="en-US" sz="1600" dirty="0"/>
          </a:p>
          <a:p>
            <a:r>
              <a:rPr lang="en-US" dirty="0" err="1"/>
              <a:t>dateTime.ToString</a:t>
            </a:r>
            <a:r>
              <a:rPr lang="en-US" dirty="0"/>
              <a:t>(Format, </a:t>
            </a:r>
            <a:r>
              <a:rPr lang="en-US" dirty="0" err="1"/>
              <a:t>CultureInfo.InvariantCulture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~750 dates / </a:t>
            </a:r>
            <a:r>
              <a:rPr lang="en-US" dirty="0" err="1"/>
              <a:t>ms</a:t>
            </a:r>
            <a:r>
              <a:rPr lang="en-US" dirty="0"/>
              <a:t> </a:t>
            </a:r>
          </a:p>
          <a:p>
            <a:r>
              <a:rPr lang="en-US" dirty="0" err="1"/>
              <a:t>GetDefaultRavenFormat</a:t>
            </a:r>
            <a:r>
              <a:rPr lang="en-US" dirty="0"/>
              <a:t>() – dedicated method</a:t>
            </a:r>
          </a:p>
          <a:p>
            <a:pPr lvl="1"/>
            <a:r>
              <a:rPr lang="en-US" dirty="0"/>
              <a:t>~4,850 dates / </a:t>
            </a:r>
            <a:r>
              <a:rPr lang="en-US" dirty="0" err="1"/>
              <a:t>ms</a:t>
            </a:r>
            <a:endParaRPr lang="en-US" dirty="0"/>
          </a:p>
          <a:p>
            <a:pPr lvl="1"/>
            <a:r>
              <a:rPr lang="en-US" dirty="0"/>
              <a:t>Single allocation cost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5DE6EA-2A32-45D4-99EB-221DE15CF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316" y="1410628"/>
            <a:ext cx="4691867" cy="22987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1272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DDCD0-3A78-486D-974A-8E20FF81A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3 - </a:t>
            </a:r>
            <a:r>
              <a:rPr lang="en-US" b="1" i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Google Sans"/>
              </a:rPr>
              <a:t>∞: Can’t do it like this…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42DC5-9BA8-49B4-AB7B-5F4B5E618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 code changes can have </a:t>
            </a:r>
            <a:r>
              <a:rPr lang="en-US" b="1" dirty="0"/>
              <a:t>major</a:t>
            </a:r>
            <a:r>
              <a:rPr lang="en-US" dirty="0"/>
              <a:t> impact on the system, but will hit a wall at some point</a:t>
            </a:r>
          </a:p>
          <a:p>
            <a:r>
              <a:rPr lang="en-US" dirty="0"/>
              <a:t>Need something better, need to change the architecture itself</a:t>
            </a:r>
          </a:p>
          <a:p>
            <a:endParaRPr lang="en-US" dirty="0"/>
          </a:p>
          <a:p>
            <a:r>
              <a:rPr lang="en-US" dirty="0"/>
              <a:t>For a database, what does this looks like?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926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FA78E-7F94-48CC-8F5C-2EC855467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this query faster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58A18-4757-4265-BCFA-73344BE5B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involved?</a:t>
            </a:r>
          </a:p>
          <a:p>
            <a:r>
              <a:rPr lang="en-US" dirty="0"/>
              <a:t>Find the right document (index)</a:t>
            </a:r>
          </a:p>
          <a:p>
            <a:r>
              <a:rPr lang="en-US" dirty="0"/>
              <a:t>Load the document from disk</a:t>
            </a:r>
          </a:p>
          <a:p>
            <a:r>
              <a:rPr lang="en-US" dirty="0"/>
              <a:t>Parse the document</a:t>
            </a:r>
          </a:p>
          <a:p>
            <a:r>
              <a:rPr lang="en-US" dirty="0"/>
              <a:t>Extract values</a:t>
            </a:r>
          </a:p>
          <a:p>
            <a:r>
              <a:rPr lang="en-US" dirty="0"/>
              <a:t>Return to user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E651AE-1E05-4E5D-9A2F-CBEC750DE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6918" y="681037"/>
            <a:ext cx="3371850" cy="895350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D4F90BC3-B500-430A-870F-49F1480382BE}"/>
              </a:ext>
            </a:extLst>
          </p:cNvPr>
          <p:cNvSpPr/>
          <p:nvPr/>
        </p:nvSpPr>
        <p:spPr>
          <a:xfrm rot="1156829">
            <a:off x="2427022" y="5072145"/>
            <a:ext cx="3270738" cy="96363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Allocation: string</a:t>
            </a: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AAA28ED9-26AE-4C46-9141-1020B57B3576}"/>
              </a:ext>
            </a:extLst>
          </p:cNvPr>
          <p:cNvSpPr/>
          <p:nvPr/>
        </p:nvSpPr>
        <p:spPr>
          <a:xfrm rot="356387">
            <a:off x="4460631" y="3342712"/>
            <a:ext cx="3270738" cy="96363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Allocation: </a:t>
            </a:r>
            <a:r>
              <a:rPr lang="en-US" dirty="0" err="1"/>
              <a:t>JObject</a:t>
            </a:r>
            <a:r>
              <a:rPr lang="en-US" dirty="0"/>
              <a:t> #1</a:t>
            </a:r>
          </a:p>
        </p:txBody>
      </p:sp>
      <p:pic>
        <p:nvPicPr>
          <p:cNvPr id="10242" name="Picture 2" descr="image">
            <a:extLst>
              <a:ext uri="{FF2B5EF4-FFF2-40B4-BE49-F238E27FC236}">
                <a16:creationId xmlns:a16="http://schemas.microsoft.com/office/drawing/2014/main" id="{88816BEC-49C3-4CAE-9B87-71FE67972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911" y="268153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image">
            <a:extLst>
              <a:ext uri="{FF2B5EF4-FFF2-40B4-BE49-F238E27FC236}">
                <a16:creationId xmlns:a16="http://schemas.microsoft.com/office/drawing/2014/main" id="{4D9C7331-9981-4BA1-A98C-049D82938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556" y="5224463"/>
            <a:ext cx="4762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Left 12">
            <a:extLst>
              <a:ext uri="{FF2B5EF4-FFF2-40B4-BE49-F238E27FC236}">
                <a16:creationId xmlns:a16="http://schemas.microsoft.com/office/drawing/2014/main" id="{C810E67E-9821-4C4E-B333-5CB33A5435F4}"/>
              </a:ext>
            </a:extLst>
          </p:cNvPr>
          <p:cNvSpPr/>
          <p:nvPr/>
        </p:nvSpPr>
        <p:spPr>
          <a:xfrm rot="976755">
            <a:off x="3659323" y="4151219"/>
            <a:ext cx="3270738" cy="96363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Allocation: </a:t>
            </a:r>
            <a:r>
              <a:rPr lang="en-US" dirty="0" err="1"/>
              <a:t>JObject</a:t>
            </a:r>
            <a:r>
              <a:rPr lang="en-US" dirty="0"/>
              <a:t> #2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93D10226-0080-413F-8ACF-912965257F0A}"/>
              </a:ext>
            </a:extLst>
          </p:cNvPr>
          <p:cNvSpPr/>
          <p:nvPr/>
        </p:nvSpPr>
        <p:spPr>
          <a:xfrm>
            <a:off x="6630573" y="2765937"/>
            <a:ext cx="3270738" cy="96363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Allocation: byte[]</a:t>
            </a:r>
          </a:p>
        </p:txBody>
      </p:sp>
    </p:spTree>
    <p:extLst>
      <p:ext uri="{BB962C8B-B14F-4D97-AF65-F5344CB8AC3E}">
        <p14:creationId xmlns:p14="http://schemas.microsoft.com/office/powerpoint/2010/main" val="2876237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9B4B6-B442-4D5F-A470-429FA2303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cost of writing JSON?</a:t>
            </a:r>
          </a:p>
        </p:txBody>
      </p:sp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A2BC1A5D-EFD6-415A-8281-7F01F1C47BB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83" y="1690688"/>
            <a:ext cx="10638417" cy="590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061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Blittable format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access</a:t>
            </a:r>
          </a:p>
          <a:p>
            <a:r>
              <a:rPr lang="en-US" dirty="0"/>
              <a:t>Use unmanaged memory</a:t>
            </a:r>
          </a:p>
          <a:p>
            <a:endParaRPr lang="en-US" dirty="0"/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Pointer arithmetic access</a:t>
            </a:r>
          </a:p>
          <a:p>
            <a:endParaRPr lang="en-US" dirty="0"/>
          </a:p>
          <a:p>
            <a:r>
              <a:rPr lang="en-US" dirty="0"/>
              <a:t>No parsing</a:t>
            </a:r>
          </a:p>
          <a:p>
            <a:r>
              <a:rPr lang="en-US" dirty="0"/>
              <a:t>Once loaded, zero cost to use</a:t>
            </a:r>
          </a:p>
          <a:p>
            <a:r>
              <a:rPr lang="en-US" dirty="0"/>
              <a:t>Self learning</a:t>
            </a:r>
          </a:p>
        </p:txBody>
      </p:sp>
      <p:pic>
        <p:nvPicPr>
          <p:cNvPr id="8" name="Picture 2" descr="http://squeak.qp.land.to:8080/wiki/index.php?plugin=ref&amp;page=BitBlt&amp;src=bitblt.gif"/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1738" y="2677513"/>
            <a:ext cx="4181475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293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4942A-E597-4E30-B4C1-507DB4A4A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Context: RavenDB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50A55-7434-42B9-A20A-C9F39016FC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Born: 2008</a:t>
            </a:r>
          </a:p>
          <a:p>
            <a:r>
              <a:rPr lang="en-US" dirty="0"/>
              <a:t>.NET 3.5 was out at the time</a:t>
            </a:r>
          </a:p>
          <a:p>
            <a:r>
              <a:rPr lang="en-US" dirty="0"/>
              <a:t>Fairly typical .NET web application</a:t>
            </a:r>
          </a:p>
          <a:p>
            <a:r>
              <a:rPr lang="en-US" dirty="0"/>
              <a:t>Rich .NET client API</a:t>
            </a:r>
          </a:p>
          <a:p>
            <a:r>
              <a:rPr lang="en-US" dirty="0"/>
              <a:t>Windows only limitation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B12A28-7ECD-48C3-84CB-EE67B2B901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NoSQL Document Database</a:t>
            </a:r>
          </a:p>
          <a:p>
            <a:r>
              <a:rPr lang="en-US" dirty="0"/>
              <a:t>REST API</a:t>
            </a:r>
          </a:p>
          <a:p>
            <a:r>
              <a:rPr lang="en-US" dirty="0"/>
              <a:t>Store JSON documents</a:t>
            </a:r>
          </a:p>
          <a:p>
            <a:r>
              <a:rPr lang="en-US" dirty="0"/>
              <a:t>Distributed</a:t>
            </a:r>
          </a:p>
          <a:p>
            <a:r>
              <a:rPr lang="en-US" dirty="0"/>
              <a:t>Queries</a:t>
            </a:r>
          </a:p>
          <a:p>
            <a:endParaRPr lang="en-US" dirty="0"/>
          </a:p>
        </p:txBody>
      </p:sp>
      <p:pic>
        <p:nvPicPr>
          <p:cNvPr id="2050" name="Picture 2" descr="RavenDB logo small">
            <a:extLst>
              <a:ext uri="{FF2B5EF4-FFF2-40B4-BE49-F238E27FC236}">
                <a16:creationId xmlns:a16="http://schemas.microsoft.com/office/drawing/2014/main" id="{84AA3D65-490C-48A8-9CDA-502692840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9931" y="834009"/>
            <a:ext cx="18478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678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07907-AF3C-4044-80A0-5DC01CC5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Blittable cost comparison</a:t>
            </a:r>
          </a:p>
        </p:txBody>
      </p:sp>
      <p:pic>
        <p:nvPicPr>
          <p:cNvPr id="8194" name="Picture 2" descr="image">
            <a:extLst>
              <a:ext uri="{FF2B5EF4-FFF2-40B4-BE49-F238E27FC236}">
                <a16:creationId xmlns:a16="http://schemas.microsoft.com/office/drawing/2014/main" id="{F16F278A-6168-45A4-BC59-D8E8393264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67041" y="2900108"/>
            <a:ext cx="3657917" cy="2202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5593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805DC-E5F7-4D6B-A8B3-B5E2B374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Parsing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69266-2AF2-40C0-A8F1-50F5D6FF4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Can’t pay the parsing cost (over &amp; over)</a:t>
            </a:r>
          </a:p>
          <a:p>
            <a:r>
              <a:rPr lang="en-US" dirty="0"/>
              <a:t>Own binary format, optimized for retrieval </a:t>
            </a:r>
          </a:p>
          <a:p>
            <a:r>
              <a:rPr lang="en-US" dirty="0"/>
              <a:t>Context will retain knowledge of parsing behavior</a:t>
            </a:r>
          </a:p>
          <a:p>
            <a:r>
              <a:rPr lang="en-US" dirty="0"/>
              <a:t>Context is reusable</a:t>
            </a:r>
          </a:p>
          <a:p>
            <a:r>
              <a:rPr lang="en-US" dirty="0"/>
              <a:t>You get faster over time</a:t>
            </a:r>
          </a:p>
        </p:txBody>
      </p:sp>
      <p:pic>
        <p:nvPicPr>
          <p:cNvPr id="6146" name="Picture 2" descr="Image result for speed up clipart">
            <a:extLst>
              <a:ext uri="{FF2B5EF4-FFF2-40B4-BE49-F238E27FC236}">
                <a16:creationId xmlns:a16="http://schemas.microsoft.com/office/drawing/2014/main" id="{11C70C9A-10D0-465F-B20F-DD3A1C1DE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794853"/>
            <a:ext cx="3420722" cy="276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faster clipart">
            <a:extLst>
              <a:ext uri="{FF2B5EF4-FFF2-40B4-BE49-F238E27FC236}">
                <a16:creationId xmlns:a16="http://schemas.microsoft.com/office/drawing/2014/main" id="{D0DCC362-2B4A-42A3-A5D9-D13E77AC6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059" y="308578"/>
            <a:ext cx="2526190" cy="276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741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BF4A4-5587-4AD2-9FFD-FC801517C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 copy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42C51-44CF-4D26-A648-6F9D1BD71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I/O is </a:t>
            </a:r>
            <a:r>
              <a:rPr lang="en-US" b="1" dirty="0"/>
              <a:t>expensive</a:t>
            </a:r>
            <a:r>
              <a:rPr lang="en-US" dirty="0"/>
              <a:t> – so use buffers</a:t>
            </a:r>
          </a:p>
          <a:p>
            <a:r>
              <a:rPr lang="en-US" dirty="0"/>
              <a:t>Buffering is complex / hard to manage &amp; operate</a:t>
            </a:r>
          </a:p>
          <a:p>
            <a:r>
              <a:rPr lang="en-US" dirty="0"/>
              <a:t>Literally multiple PHD level stuff to get right</a:t>
            </a:r>
          </a:p>
          <a:p>
            <a:endParaRPr lang="en-US" dirty="0"/>
          </a:p>
          <a:p>
            <a:r>
              <a:rPr lang="en-US" dirty="0"/>
              <a:t>Instead, </a:t>
            </a:r>
            <a:r>
              <a:rPr lang="en-US" dirty="0" err="1"/>
              <a:t>mmap</a:t>
            </a:r>
            <a:r>
              <a:rPr lang="en-US" dirty="0"/>
              <a:t>() your data file</a:t>
            </a:r>
          </a:p>
          <a:p>
            <a:r>
              <a:rPr lang="en-US" dirty="0"/>
              <a:t>Data will be paged in by the OS</a:t>
            </a:r>
          </a:p>
          <a:p>
            <a:r>
              <a:rPr lang="en-US" dirty="0"/>
              <a:t>Buffering  managed by the kernel, global view</a:t>
            </a:r>
          </a:p>
        </p:txBody>
      </p:sp>
      <p:pic>
        <p:nvPicPr>
          <p:cNvPr id="4" name="Picture 2" descr="Image result for pile of books clipart">
            <a:extLst>
              <a:ext uri="{FF2B5EF4-FFF2-40B4-BE49-F238E27FC236}">
                <a16:creationId xmlns:a16="http://schemas.microsoft.com/office/drawing/2014/main" id="{8BDD4155-C81B-4E32-8875-8B59C8547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777" y="4681127"/>
            <a:ext cx="2838055" cy="283805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9077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Map, Treasure, Pirate, X Marks The Spot, Quest">
            <a:extLst>
              <a:ext uri="{FF2B5EF4-FFF2-40B4-BE49-F238E27FC236}">
                <a16:creationId xmlns:a16="http://schemas.microsoft.com/office/drawing/2014/main" id="{58526C91-C47D-442F-896B-268D04587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840" y="3338750"/>
            <a:ext cx="5163043" cy="447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0AE93D-0CF9-4305-9373-6A09A8E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Mmap</a:t>
            </a:r>
            <a:r>
              <a:rPr lang="en-US" dirty="0"/>
              <a:t>() + blittable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ED886-C562-4447-B3BB-0A39CFF18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 pointer to a blittable document buffer</a:t>
            </a:r>
          </a:p>
          <a:p>
            <a:r>
              <a:rPr lang="en-US" dirty="0"/>
              <a:t>On access, if needed, OS will load to mem</a:t>
            </a:r>
          </a:p>
          <a:p>
            <a:pPr lvl="1"/>
            <a:r>
              <a:rPr lang="en-US" dirty="0"/>
              <a:t>Usually, will reside in memory already</a:t>
            </a:r>
          </a:p>
          <a:p>
            <a:pPr lvl="1"/>
            <a:r>
              <a:rPr lang="en-US" dirty="0"/>
              <a:t>Hot data is handled for free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Can operate on the raw memory with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no additional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748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01B07-9972-46F2-A89D-5AA104F41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document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24F7E-90AC-46AC-9122-221E916B8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I/O via Kestrel</a:t>
            </a:r>
          </a:p>
          <a:p>
            <a:r>
              <a:rPr lang="en-US" dirty="0"/>
              <a:t>Storage – </a:t>
            </a:r>
            <a:r>
              <a:rPr lang="en-US" dirty="0" err="1"/>
              <a:t>gimme</a:t>
            </a:r>
            <a:r>
              <a:rPr lang="en-US" dirty="0"/>
              <a:t> doc whose id is “users/1”</a:t>
            </a:r>
          </a:p>
          <a:p>
            <a:r>
              <a:rPr lang="en-US" dirty="0"/>
              <a:t>Storage gives back </a:t>
            </a:r>
            <a:br>
              <a:rPr lang="en-US" dirty="0"/>
            </a:br>
            <a:r>
              <a:rPr lang="en-US" i="1" dirty="0"/>
              <a:t>0x4E18F0A29E1DE48B</a:t>
            </a:r>
            <a:r>
              <a:rPr lang="en-US" dirty="0"/>
              <a:t>, size: 4,814</a:t>
            </a:r>
          </a:p>
          <a:p>
            <a:r>
              <a:rPr lang="en-US" dirty="0"/>
              <a:t>Write to network (</a:t>
            </a:r>
            <a:r>
              <a:rPr lang="en-US" dirty="0" err="1"/>
              <a:t>Async</a:t>
            </a:r>
            <a:r>
              <a:rPr lang="en-US" dirty="0"/>
              <a:t> I/O)</a:t>
            </a:r>
          </a:p>
          <a:p>
            <a:r>
              <a:rPr lang="en-US" dirty="0"/>
              <a:t>Kernel handles caching of disk data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314" name="Picture 2" descr="Image result for picking flower clipart">
            <a:extLst>
              <a:ext uri="{FF2B5EF4-FFF2-40B4-BE49-F238E27FC236}">
                <a16:creationId xmlns:a16="http://schemas.microsoft.com/office/drawing/2014/main" id="{017F9B84-CAB5-47C6-B011-D034FFA0D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7329" y="3333132"/>
            <a:ext cx="4279203" cy="440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918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65ACA-D6C9-49A3-9EE1-F1E43A6D7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3A82-4497-4BF4-9C2A-3FDF79072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the GC</a:t>
            </a:r>
          </a:p>
          <a:p>
            <a:pPr lvl="1"/>
            <a:r>
              <a:rPr lang="en-US" dirty="0"/>
              <a:t>No allocations – best</a:t>
            </a:r>
          </a:p>
          <a:p>
            <a:pPr lvl="1"/>
            <a:r>
              <a:rPr lang="en-US" dirty="0"/>
              <a:t>Very long lived allocations - fine</a:t>
            </a:r>
          </a:p>
          <a:p>
            <a:pPr lvl="1"/>
            <a:r>
              <a:rPr lang="en-US" dirty="0"/>
              <a:t>Very short lived allocations – okay</a:t>
            </a:r>
          </a:p>
          <a:p>
            <a:pPr lvl="1"/>
            <a:r>
              <a:rPr lang="en-US" dirty="0"/>
              <a:t>Midlife crisis &amp; allocations – </a:t>
            </a:r>
            <a:br>
              <a:rPr lang="en-US" dirty="0"/>
            </a:br>
            <a:r>
              <a:rPr lang="en-US" dirty="0"/>
              <a:t>I already said crisis, right?</a:t>
            </a:r>
          </a:p>
          <a:p>
            <a:pPr lvl="1"/>
            <a:endParaRPr lang="en-US" dirty="0"/>
          </a:p>
          <a:p>
            <a:r>
              <a:rPr lang="en-US" dirty="0"/>
              <a:t>Take direct ownership</a:t>
            </a:r>
          </a:p>
          <a:p>
            <a:pPr lvl="1"/>
            <a:r>
              <a:rPr lang="en-US" dirty="0"/>
              <a:t>The context idea</a:t>
            </a:r>
          </a:p>
        </p:txBody>
      </p:sp>
      <p:pic>
        <p:nvPicPr>
          <p:cNvPr id="5122" name="Picture 2" descr="Image result for luggage clipart">
            <a:extLst>
              <a:ext uri="{FF2B5EF4-FFF2-40B4-BE49-F238E27FC236}">
                <a16:creationId xmlns:a16="http://schemas.microsoft.com/office/drawing/2014/main" id="{E8AE5FEF-E3A5-408C-A6BE-7C1D2C168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7123" y="876300"/>
            <a:ext cx="4420136" cy="527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90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471F2-3C8C-4FA1-B389-A31C56E23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 the code that isn’t there?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1AA37-2F65-42B5-9934-AAE4A65C5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what is going at a lower layer</a:t>
            </a:r>
          </a:p>
          <a:p>
            <a:r>
              <a:rPr lang="en-US" dirty="0"/>
              <a:t>Figure out how to take advantage</a:t>
            </a:r>
          </a:p>
          <a:p>
            <a:r>
              <a:rPr lang="en-US" dirty="0"/>
              <a:t>Reap the benefits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D491B1-E85D-4887-8988-3303E06EF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925" y="2397125"/>
            <a:ext cx="4460875" cy="446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62839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75537-8E76-47D6-9465-18F521447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 the environment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C06C0-A508-4F07-874F-FA5DB04C7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lessons we learn (allocation, performance)</a:t>
            </a:r>
          </a:p>
          <a:p>
            <a:r>
              <a:rPr lang="en-US" dirty="0"/>
              <a:t>DNX </a:t>
            </a:r>
            <a:r>
              <a:rPr lang="en-US" dirty="0">
                <a:sym typeface="Wingdings" panose="05000000000000000000" pitchFamily="2" charset="2"/>
              </a:rPr>
              <a:t> .NET Core  .NET</a:t>
            </a:r>
          </a:p>
          <a:p>
            <a:r>
              <a:rPr lang="en-US" dirty="0">
                <a:sym typeface="Wingdings" panose="05000000000000000000" pitchFamily="2" charset="2"/>
              </a:rPr>
              <a:t>Minor changes  avalanche</a:t>
            </a:r>
          </a:p>
          <a:p>
            <a:r>
              <a:rPr lang="en-US" dirty="0">
                <a:sym typeface="Wingdings" panose="05000000000000000000" pitchFamily="2" charset="2"/>
              </a:rPr>
              <a:t>Not isolated incident 👇</a:t>
            </a:r>
          </a:p>
          <a:p>
            <a:endParaRPr lang="en-IL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2E20A56-CD51-44B8-925B-8572BCEA4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585" y="4086225"/>
            <a:ext cx="9753600" cy="27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13910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060EC1-3004-468F-BA6A-E22AB9DFD0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832DF60-85A5-43A6-B5FE-96A654EC7C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719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C504F2-E522-4C98-9962-D85A3BB5E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C9B6842-582E-4AEC-AB22-D38906782C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39719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673748E-60B7-4FBC-8BEA-675805F5D1EA}"/>
              </a:ext>
            </a:extLst>
          </p:cNvPr>
          <p:cNvSpPr/>
          <p:nvPr/>
        </p:nvSpPr>
        <p:spPr>
          <a:xfrm>
            <a:off x="2888270" y="1219548"/>
            <a:ext cx="5861155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Release notes:</a:t>
            </a:r>
          </a:p>
          <a:p>
            <a:pPr algn="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Performance improvements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A2549EEA-E9BE-4E0E-A735-20E98B638001}"/>
              </a:ext>
            </a:extLst>
          </p:cNvPr>
          <p:cNvSpPr/>
          <p:nvPr/>
        </p:nvSpPr>
        <p:spPr>
          <a:xfrm rot="5400000">
            <a:off x="6517176" y="-1197203"/>
            <a:ext cx="663880" cy="7921692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393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3D2C5-9D7B-4B3B-B377-98C56938D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Can’t get it to be meaningfully faster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E10168-69FA-4BDA-A684-C4C5C4A7D1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Too much going against us</a:t>
            </a:r>
          </a:p>
          <a:p>
            <a:r>
              <a:rPr lang="en-US" dirty="0"/>
              <a:t>GC time under load &gt; 85%</a:t>
            </a:r>
          </a:p>
          <a:p>
            <a:endParaRPr lang="en-US" dirty="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75DA708F-4996-448E-90DF-022871E79B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647569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8D385-3C72-444D-A174-49E10684C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back to start…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C41D-FF82-483E-8B04-FBCE45A46F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Can’t patch this any longer</a:t>
            </a:r>
          </a:p>
          <a:p>
            <a:r>
              <a:rPr lang="en-US" dirty="0"/>
              <a:t>Need to take drastic action</a:t>
            </a:r>
          </a:p>
          <a:p>
            <a:endParaRPr lang="en-US" dirty="0"/>
          </a:p>
          <a:p>
            <a:r>
              <a:rPr lang="en-US" b="1" dirty="0"/>
              <a:t>Dangerous</a:t>
            </a:r>
          </a:p>
          <a:p>
            <a:pPr lvl="1"/>
            <a:r>
              <a:rPr lang="en-US" dirty="0"/>
              <a:t>Business wise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system syndrome</a:t>
            </a:r>
          </a:p>
          <a:p>
            <a:pPr lvl="1"/>
            <a:endParaRPr lang="en-US" dirty="0"/>
          </a:p>
        </p:txBody>
      </p:sp>
      <p:pic>
        <p:nvPicPr>
          <p:cNvPr id="3076" name="Picture 4" descr="Всеправославный собор: перегрузка вместо перезагрузки - Игорь Бекшаев - ИА  REGNUM">
            <a:extLst>
              <a:ext uri="{FF2B5EF4-FFF2-40B4-BE49-F238E27FC236}">
                <a16:creationId xmlns:a16="http://schemas.microsoft.com/office/drawing/2014/main" id="{28B344DB-5CCF-46B5-9D98-859C05E6074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87331" y="1825625"/>
            <a:ext cx="4351338" cy="435133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7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18E9-02F5-427A-B34B-030E9669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E090A-D2BA-415A-ABC0-D5F439BBEC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Must be </a:t>
            </a:r>
            <a:r>
              <a:rPr lang="en-US" b="1" dirty="0"/>
              <a:t>at least</a:t>
            </a:r>
            <a:r>
              <a:rPr lang="en-US" dirty="0"/>
              <a:t> 10x faster to be worth it</a:t>
            </a:r>
          </a:p>
          <a:p>
            <a:r>
              <a:rPr lang="en-US" dirty="0"/>
              <a:t>Must have the same set of features</a:t>
            </a:r>
          </a:p>
          <a:p>
            <a:r>
              <a:rPr lang="en-US" dirty="0"/>
              <a:t>Learn from what didn’t work / made our lives hard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A26179-50EA-40A0-BDA5-05D878B55B3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Give up strict backward compatibility</a:t>
            </a:r>
          </a:p>
          <a:p>
            <a:pPr lvl="1"/>
            <a:r>
              <a:rPr lang="en-US" dirty="0"/>
              <a:t>That was a mistake</a:t>
            </a:r>
          </a:p>
          <a:p>
            <a:pPr lvl="1"/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A40B33B-BFF0-4740-9F9A-AD5E98CF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0453" y="4001294"/>
            <a:ext cx="3205480" cy="3205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1856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CA31E-FAAF-4F70-A1DB-63D0C7A632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be fast?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0587FB0-A322-49E4-A550-0C53C82FB1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Do less?</a:t>
            </a:r>
          </a:p>
          <a:p>
            <a:r>
              <a:rPr lang="en-US" dirty="0"/>
              <a:t>Be smarter?</a:t>
            </a:r>
          </a:p>
          <a:p>
            <a:r>
              <a:rPr lang="en-US" dirty="0"/>
              <a:t>Promise less?</a:t>
            </a:r>
          </a:p>
        </p:txBody>
      </p:sp>
      <p:pic>
        <p:nvPicPr>
          <p:cNvPr id="6" name="Picture 2" descr="https://www.jeffdunham.com/wp-content/uploads/2014/11/bubbaj-large-image.png">
            <a:extLst>
              <a:ext uri="{FF2B5EF4-FFF2-40B4-BE49-F238E27FC236}">
                <a16:creationId xmlns:a16="http://schemas.microsoft.com/office/drawing/2014/main" id="{1755F6AB-A1E3-43DE-98C1-97312D5F4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8181" y="2825992"/>
            <a:ext cx="2566118" cy="359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Dr. Albert Einstein">
            <a:extLst>
              <a:ext uri="{FF2B5EF4-FFF2-40B4-BE49-F238E27FC236}">
                <a16:creationId xmlns:a16="http://schemas.microsoft.com/office/drawing/2014/main" id="{FEA03A00-82D5-4C85-BA23-3AD4E16E0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196" y="2765032"/>
            <a:ext cx="3283419" cy="3283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2642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003B6-5E7D-482E-89D9-4357D0B75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Being fast by not being stupid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3AB52E-9011-4C98-A41C-78C082995A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5876" y="1825625"/>
            <a:ext cx="6300247" cy="4351338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5940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06896-14C7-4B26-BFAA-B2FFB957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Didn’t we already do that?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84233-A447-46C5-9F68-3F3B13BFE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had O(N^3) in the code</a:t>
            </a:r>
          </a:p>
          <a:p>
            <a:pPr lvl="1"/>
            <a:r>
              <a:rPr lang="en-US" dirty="0"/>
              <a:t>O(N^2) is for armatures, it seems</a:t>
            </a:r>
          </a:p>
          <a:p>
            <a:pPr lvl="1"/>
            <a:r>
              <a:rPr lang="en-US" dirty="0"/>
              <a:t>We fixed </a:t>
            </a:r>
            <a:r>
              <a:rPr lang="en-US" i="1" dirty="0"/>
              <a:t>that</a:t>
            </a:r>
          </a:p>
        </p:txBody>
      </p:sp>
      <p:pic>
        <p:nvPicPr>
          <p:cNvPr id="4" name="Picture 2" descr="https://svpow.files.wordpress.com/2011/02/homer-3.jpeg">
            <a:extLst>
              <a:ext uri="{FF2B5EF4-FFF2-40B4-BE49-F238E27FC236}">
                <a16:creationId xmlns:a16="http://schemas.microsoft.com/office/drawing/2014/main" id="{1EE71C82-D712-46DA-869D-339AE8277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425" y="3591658"/>
            <a:ext cx="5715000" cy="428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518494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dotnetconf2021-deck-template</Template>
  <TotalTime>295</TotalTime>
  <Words>808</Words>
  <Application>Microsoft Office PowerPoint</Application>
  <PresentationFormat>Widescreen</PresentationFormat>
  <Paragraphs>172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Consolas</vt:lpstr>
      <vt:lpstr>Google Sans</vt:lpstr>
      <vt:lpstr>Open Sans</vt:lpstr>
      <vt:lpstr>3_Office Theme</vt:lpstr>
      <vt:lpstr>1_Office Theme</vt:lpstr>
      <vt:lpstr>2_Office Theme</vt:lpstr>
      <vt:lpstr>Performance Architecture</vt:lpstr>
      <vt:lpstr>Context: RavenDB</vt:lpstr>
      <vt:lpstr>Timeline</vt:lpstr>
      <vt:lpstr>Can’t get it to be meaningfully faster</vt:lpstr>
      <vt:lpstr>Go back to start…</vt:lpstr>
      <vt:lpstr>Goals</vt:lpstr>
      <vt:lpstr>How to be fast?</vt:lpstr>
      <vt:lpstr>Being fast by not being stupid</vt:lpstr>
      <vt:lpstr>Didn’t we already do that?</vt:lpstr>
      <vt:lpstr>Scenario 1: Routing requests…</vt:lpstr>
      <vt:lpstr>Where are the costs?</vt:lpstr>
      <vt:lpstr>Implementing carefully…</vt:lpstr>
      <vt:lpstr>Case insensitive routing</vt:lpstr>
      <vt:lpstr>Routing – Over time…</vt:lpstr>
      <vt:lpstr>Scenario 2: Date formatting</vt:lpstr>
      <vt:lpstr>Scenario 3 - ∞: Can’t do it like this…</vt:lpstr>
      <vt:lpstr>Make this query faster</vt:lpstr>
      <vt:lpstr>What’s the cost of writing JSON?</vt:lpstr>
      <vt:lpstr>The Blittable format</vt:lpstr>
      <vt:lpstr>Blittable cost comparison</vt:lpstr>
      <vt:lpstr>JSON Parsing</vt:lpstr>
      <vt:lpstr>Zero copy model</vt:lpstr>
      <vt:lpstr>Mmap() + blittable</vt:lpstr>
      <vt:lpstr>Get document</vt:lpstr>
      <vt:lpstr>Memory handling</vt:lpstr>
      <vt:lpstr>See the code that isn’t there?</vt:lpstr>
      <vt:lpstr>Pick the environment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Architecture</dc:title>
  <dc:creator>Ayende Rahien</dc:creator>
  <cp:lastModifiedBy>Ayende Rahien</cp:lastModifiedBy>
  <cp:revision>3</cp:revision>
  <dcterms:created xsi:type="dcterms:W3CDTF">2021-10-06T09:46:56Z</dcterms:created>
  <dcterms:modified xsi:type="dcterms:W3CDTF">2021-11-04T12:33:03Z</dcterms:modified>
</cp:coreProperties>
</file>

<file path=docProps/thumbnail.jpeg>
</file>